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9"/>
    <p:restoredTop sz="96327"/>
  </p:normalViewPr>
  <p:slideViewPr>
    <p:cSldViewPr snapToGrid="0">
      <p:cViewPr varScale="1">
        <p:scale>
          <a:sx n="96" d="100"/>
          <a:sy n="96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E6F98-D58A-9D57-CCF7-C0F80F91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02B75-B43C-789C-587B-D1E08F94C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AE54-033F-F043-6E4F-6CD4E3A5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BADE-3675-AABC-8147-2C1E0ABA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93F80-7F97-F26A-5B75-973EB70F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52D6-BBCA-1040-50F5-4BD52EAC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4A0FF-365F-1365-6B79-72BBE7966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D6F91-2391-5320-1DAC-3B8CBF3C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3C094-C321-E67D-1284-B6C1665F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B5945-27A3-36A2-1DDB-52C8527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66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12CA0-68CD-8350-0C4D-5B5DE42BD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10071-491D-E30F-FE64-BEBE9A8E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27CD6-43E7-F9BD-E052-CEE22EA89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5E5DD-8916-734F-207C-771121D0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1E4A5-9763-40B9-3D39-EA88383CA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0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20C12-47CB-0E06-58B0-A77612CC6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A059-2C23-1AC4-6CC2-366737982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0C284-E4F9-858C-EEA1-F63F02703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44F7-0A51-EFFC-FD44-A35B0395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AAE6E-E034-5177-C7A0-542E1B71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93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23B4-42B5-702C-ACE0-799C77A4F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198D0-1827-CF16-BCA5-BB3BF8B52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7BA63-C267-0B72-BBF0-81950974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CB4DC-5D1A-CABC-C147-F8BFC3C6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13B2A-41DF-587C-E4EF-24574E4D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2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DFA8-EFCA-C5DC-A6B1-5008F744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75301-B5FD-24CA-7B44-FEF412029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C9754-BE14-1EF2-C2B2-2939DCFC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3891B-DB33-9633-3C80-FBF342B1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372B1-9F5A-2E65-0025-EEEDFDF7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70367-5672-55B3-FCD0-98AC26DF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86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B680-0476-9E1D-47BD-2D32B5E2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69DF8-AEA1-17A5-F1D7-4F97C9547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F9C7A-5DA1-85F9-6667-7188A626C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D9974-C5AD-C60C-D77D-95168D48B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9C61E-60E7-F693-626B-D9D655C75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017B1-75D1-B7E5-953B-352E23C4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8C2D0B-0EA3-0496-8CEE-EFBEC37F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E99BB5-7F86-8801-C8F9-7292D8165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96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2CBF-BCF8-E4B2-13C3-1854397C6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21304-F739-0BFB-29A3-12ED637B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F8769-B5BC-304B-E59E-EB4B7F7D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1E63-3661-B9DC-90D3-F85ED2E2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7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D0540-4172-D0F9-7EDA-822B6237F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AF8E2-DC37-37F7-E55D-13D75D15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F137E-E5DF-A81E-3A1D-5AA33A99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81A6-805A-70B8-E5EF-4F12CD12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D3FCF-169A-15D3-E7B9-945B69A4D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7FEEC-75E8-53DA-30AC-D7B86779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8EFC1-60C9-42B5-8E55-C930FD9B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E56F9-F6BC-2703-5067-B0FDBD108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03299-688C-06F4-AF70-E7F64BE9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74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87EF9-A473-F20E-6052-111541E1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1C81CD-3DD4-31D1-76F2-546908CD1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B7805-F8E1-8244-2315-45C718674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3EACA-2067-50FD-2FCC-6EF5032B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511D8-3FCD-68B6-9B40-FA29603A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633B-AEB9-0062-E166-41AE009E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8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DE242F-B8AC-25F3-11AE-DF81A329E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F132A-CA1A-F05F-0A3F-C4843044E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8686E-A2E4-F9B9-4E17-F38190CC7B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99959-C07E-F94E-B29E-5D13E088EAFB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F80C-EEE4-6537-8B79-B6022F1C7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61339-0339-53B9-AC8A-332AAA990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9C47D-63D4-2649-8F09-2FE47D083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06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0A28D9F-C170-A5DF-D3FF-A7BD48B8DF28}"/>
              </a:ext>
            </a:extLst>
          </p:cNvPr>
          <p:cNvGrpSpPr/>
          <p:nvPr/>
        </p:nvGrpSpPr>
        <p:grpSpPr>
          <a:xfrm>
            <a:off x="4068417" y="2152485"/>
            <a:ext cx="2885808" cy="3112445"/>
            <a:chOff x="7446347" y="2652419"/>
            <a:chExt cx="1716447" cy="1855504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EBE048E2-6605-9DEC-B3E7-F8C04AD2E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41342" y="2816942"/>
              <a:ext cx="1526458" cy="1526458"/>
            </a:xfrm>
            <a:prstGeom prst="rect">
              <a:avLst/>
            </a:prstGeom>
          </p:spPr>
        </p:pic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E16ADDF-AE07-FE1F-E2C1-814F2E922D53}"/>
                </a:ext>
              </a:extLst>
            </p:cNvPr>
            <p:cNvSpPr/>
            <p:nvPr/>
          </p:nvSpPr>
          <p:spPr>
            <a:xfrm rot="16200000">
              <a:off x="7465301" y="2633465"/>
              <a:ext cx="1678538" cy="1716446"/>
            </a:xfrm>
            <a:prstGeom prst="arc">
              <a:avLst>
                <a:gd name="adj1" fmla="val 16200000"/>
                <a:gd name="adj2" fmla="val 55450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D397209-3D22-74C0-2C3E-BD724A289A3E}"/>
                </a:ext>
              </a:extLst>
            </p:cNvPr>
            <p:cNvSpPr/>
            <p:nvPr/>
          </p:nvSpPr>
          <p:spPr>
            <a:xfrm rot="5400000">
              <a:off x="7465302" y="2810431"/>
              <a:ext cx="1678538" cy="1716446"/>
            </a:xfrm>
            <a:prstGeom prst="arc">
              <a:avLst>
                <a:gd name="adj1" fmla="val 16200000"/>
                <a:gd name="adj2" fmla="val 5545092"/>
              </a:avLst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502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Document with solid fill">
            <a:extLst>
              <a:ext uri="{FF2B5EF4-FFF2-40B4-BE49-F238E27FC236}">
                <a16:creationId xmlns:a16="http://schemas.microsoft.com/office/drawing/2014/main" id="{94FF02BF-ABA6-7BE0-3467-8297DBB74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174" y="2090530"/>
            <a:ext cx="3346174" cy="3346174"/>
          </a:xfrm>
          <a:prstGeom prst="rect">
            <a:avLst/>
          </a:prstGeom>
        </p:spPr>
      </p:pic>
      <p:pic>
        <p:nvPicPr>
          <p:cNvPr id="5" name="Graphic 4" descr="Pencil with solid fill">
            <a:extLst>
              <a:ext uri="{FF2B5EF4-FFF2-40B4-BE49-F238E27FC236}">
                <a16:creationId xmlns:a16="http://schemas.microsoft.com/office/drawing/2014/main" id="{41695C61-2205-42DD-BB50-709C348D4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4930" y="3000549"/>
            <a:ext cx="1553705" cy="171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5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3</cp:revision>
  <dcterms:created xsi:type="dcterms:W3CDTF">2022-12-27T07:27:08Z</dcterms:created>
  <dcterms:modified xsi:type="dcterms:W3CDTF">2022-12-27T08:20:21Z</dcterms:modified>
</cp:coreProperties>
</file>