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1821" autoAdjust="0"/>
  </p:normalViewPr>
  <p:slideViewPr>
    <p:cSldViewPr snapToGrid="0" showGuides="1">
      <p:cViewPr varScale="1">
        <p:scale>
          <a:sx n="100" d="100"/>
          <a:sy n="100" d="100"/>
        </p:scale>
        <p:origin x="184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9/15/20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C1E65A-6457-413B-AB93-754AA1F3658A}"/>
              </a:ext>
            </a:extLst>
          </p:cNvPr>
          <p:cNvSpPr txBox="1">
            <a:spLocks/>
          </p:cNvSpPr>
          <p:nvPr/>
        </p:nvSpPr>
        <p:spPr>
          <a:xfrm>
            <a:off x="2495550" y="290807"/>
            <a:ext cx="9363075" cy="402557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rgbClr val="47200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720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PAS-architecture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0425C5-10E4-42E5-80B8-E2188F02C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4BB-13A7-4B73-ACB6-C321A15A2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pa-stack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474255" y="84207"/>
            <a:ext cx="8608447" cy="5180552"/>
            <a:chOff x="474255" y="84207"/>
            <a:chExt cx="8608447" cy="51805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8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628045"/>
              <a:ext cx="1436966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4. Monitor for</a:t>
              </a:r>
              <a:br>
                <a:rPr lang="en-CA" sz="1400" dirty="0"/>
              </a:br>
              <a:r>
                <a:rPr lang="en-CA" sz="1400" dirty="0"/>
                <a:t>    Updates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60858" y="2873998"/>
              <a:ext cx="1436967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9342" y="2258092"/>
              <a:ext cx="4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H="1">
              <a:off x="1560857" y="3879395"/>
              <a:ext cx="1" cy="75404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9342" y="3376696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130744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609338" y="2873999"/>
              <a:ext cx="67235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X12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51111"/>
              <a:ext cx="1662842" cy="578287"/>
              <a:chOff x="2021428" y="2751111"/>
              <a:chExt cx="1662842" cy="57828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118969" y="275111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62842" cy="578287"/>
              <a:chOff x="2025238" y="2751111"/>
              <a:chExt cx="1662842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52251"/>
              <a:ext cx="1662842" cy="578287"/>
              <a:chOff x="2021428" y="2751111"/>
              <a:chExt cx="1662842" cy="578287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1858" y="2747301"/>
              <a:ext cx="1668619" cy="578287"/>
              <a:chOff x="2015651" y="2751111"/>
              <a:chExt cx="1668619" cy="578287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78882" y="3473424"/>
              <a:ext cx="1668619" cy="578287"/>
              <a:chOff x="2015651" y="2751111"/>
              <a:chExt cx="1668619" cy="578287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78876" y="4238418"/>
              <a:ext cx="1668619" cy="578287"/>
              <a:chOff x="2015651" y="2751111"/>
              <a:chExt cx="1668619" cy="57828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>
                    <a:solidFill>
                      <a:srgbClr val="0070C0"/>
                    </a:solidFill>
                  </a:rPr>
                  <a:t>278 and 275(s)</a:t>
                </a:r>
                <a:endParaRPr lang="en-CA" sz="1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34C02A5-38AC-4E42-9EC7-AABA048D34CA}"/>
                </a:ext>
              </a:extLst>
            </p:cNvPr>
            <p:cNvSpPr txBox="1"/>
            <p:nvPr/>
          </p:nvSpPr>
          <p:spPr>
            <a:xfrm>
              <a:off x="474255" y="5003149"/>
              <a:ext cx="8608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NOTE: final processing entity might receive FHIR rather than X12, so long as an intermediary party has converted data to X12 as part of the process.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568700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20954</TotalTime>
  <Words>377</Words>
  <Application>Microsoft Macintosh PowerPoint</Application>
  <PresentationFormat>Widescreen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347</cp:revision>
  <cp:lastPrinted>2018-06-06T09:57:56Z</cp:lastPrinted>
  <dcterms:created xsi:type="dcterms:W3CDTF">2018-02-19T18:04:38Z</dcterms:created>
  <dcterms:modified xsi:type="dcterms:W3CDTF">2020-09-15T06:14:56Z</dcterms:modified>
</cp:coreProperties>
</file>