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11/20/20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/>
                </a:rPr>
                <a:t>Or alternate exchange method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474255" y="84207"/>
            <a:ext cx="8672567" cy="5519106"/>
            <a:chOff x="474255" y="84207"/>
            <a:chExt cx="8672567" cy="5519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9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518303"/>
              <a:ext cx="1436966" cy="702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4. Monitor for</a:t>
              </a:r>
              <a:br>
                <a:rPr lang="en-CA" sz="1200" dirty="0"/>
              </a:br>
              <a:r>
                <a:rPr lang="en-CA" sz="1200" dirty="0"/>
                <a:t>    Updates</a:t>
              </a:r>
            </a:p>
            <a:p>
              <a:pPr algn="ctr"/>
              <a:r>
                <a:rPr lang="en-CA" sz="1200" dirty="0"/>
                <a:t>(polling or subscription)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50176" y="2873998"/>
              <a:ext cx="1447649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4001" y="2258092"/>
              <a:ext cx="5345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>
              <a:off x="1560859" y="3869395"/>
              <a:ext cx="12700" cy="76404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4001" y="3376696"/>
              <a:ext cx="5341" cy="141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220485"/>
              <a:ext cx="1" cy="16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474255" y="5003149"/>
              <a:ext cx="867256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NOTE: final processing entity might receive FHIR rather than X12, so long as an intermediary party has converted data to X12 as part of the process.  </a:t>
              </a:r>
            </a:p>
            <a:p>
              <a:r>
                <a:rPr lang="en-CA" sz="1100" dirty="0"/>
                <a:t>In some cases, the X12 portion will be handled entirely within a clearing house.  In those cases, then 3., 4., 5. will communicate directly with the</a:t>
              </a:r>
            </a:p>
            <a:p>
              <a:r>
                <a:rPr lang="en-CA" sz="1100" dirty="0"/>
                <a:t>Initial and pended PA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568700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20962</TotalTime>
  <Words>428</Words>
  <Application>Microsoft Macintosh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352</cp:revision>
  <cp:lastPrinted>2018-06-06T09:57:56Z</cp:lastPrinted>
  <dcterms:created xsi:type="dcterms:W3CDTF">2018-02-19T18:04:38Z</dcterms:created>
  <dcterms:modified xsi:type="dcterms:W3CDTF">2020-11-20T18:59:10Z</dcterms:modified>
</cp:coreProperties>
</file>