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2/15/22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/>
                </a:rPr>
                <a:t>Or alternate exchange method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9089348" cy="5949993"/>
            <a:chOff x="474255" y="84207"/>
            <a:chExt cx="9089348" cy="59499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9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518303"/>
              <a:ext cx="1436966" cy="702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4. Monitor for</a:t>
              </a:r>
              <a:br>
                <a:rPr lang="en-CA" sz="1200" dirty="0"/>
              </a:br>
              <a:r>
                <a:rPr lang="en-CA" sz="1200" dirty="0"/>
                <a:t>    Updates</a:t>
              </a:r>
            </a:p>
            <a:p>
              <a:pPr algn="ctr"/>
              <a:r>
                <a:rPr lang="en-CA" sz="1200" dirty="0"/>
                <a:t>(polling or subscription)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50176" y="2873998"/>
              <a:ext cx="1447649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4001" y="2258092"/>
              <a:ext cx="5345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>
              <a:off x="1560859" y="3869395"/>
              <a:ext cx="12700" cy="7640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4001" y="3376696"/>
              <a:ext cx="5341" cy="14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220485"/>
              <a:ext cx="1" cy="16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9089348" cy="103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NOTES: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000" dirty="0"/>
                <a:t>The intermediary SHALL always exchange a FHIR bundle with the EHR (on left in the drawing above)</a:t>
              </a:r>
              <a:endParaRPr lang="en-CA" sz="1000" dirty="0"/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000" dirty="0"/>
                <a:t>The intermediary SHALL convert the FHIR bundle to and from an X12 278 (and optionally to an X12 275) if necessary to meet the HIPAA  transaction requirements.  </a:t>
              </a:r>
              <a:endParaRPr lang="en-CA" sz="1000" dirty="0"/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000" dirty="0"/>
                <a:t>The intermediary is responsible for obtaining a status of the PA request from the Payer (may use the X12 278i) when requested by the EHR.</a:t>
              </a:r>
              <a:endParaRPr lang="en-CA" sz="1000" dirty="0"/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000" dirty="0"/>
                <a:t>The intermediary MAY convert the X12 278 to and from a FHIR bundle and exchange it with a payer as long as the PA request and response are in an X12 278 format</a:t>
              </a:r>
              <a:br>
                <a:rPr lang="en-US" sz="1000" dirty="0"/>
              </a:br>
              <a:r>
                <a:rPr lang="en-US" sz="1000" dirty="0"/>
                <a:t> at some time between the exchange with the HER  and the payer.</a:t>
              </a:r>
              <a:endParaRPr lang="en-CA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20963</TotalTime>
  <Words>488</Words>
  <Application>Microsoft Macintosh PowerPoint</Application>
  <PresentationFormat>Widescreen</PresentationFormat>
  <Paragraphs>104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353</cp:revision>
  <cp:lastPrinted>2018-06-06T09:57:56Z</cp:lastPrinted>
  <dcterms:created xsi:type="dcterms:W3CDTF">2018-02-19T18:04:38Z</dcterms:created>
  <dcterms:modified xsi:type="dcterms:W3CDTF">2022-02-15T18:25:12Z</dcterms:modified>
</cp:coreProperties>
</file>