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65B-B18E-4D4C-A530-C260F363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92C43-5CF3-42CF-BA39-C35C017B8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131-666A-4E36-BBB8-63C6D7E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07A3-A919-45B9-96CA-637B75A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74A9-DCCB-4B49-9BD6-EA66B0E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642-E9E9-4127-BCC3-51E105CD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459B-FD99-48FE-9317-A47AC76F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627E-FDD6-481D-A046-347E99F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0316-4A0C-47DE-81AB-61CA593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D802-71C4-4D68-ABF8-22956B6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84B3-ADDB-4AF4-92BF-DCCBB26F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1406-ECA0-4363-81F5-7E5DC91C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C6D-7CB9-4581-A605-BA06382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9314-5BCD-4934-BABC-1733CB6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544A-0836-4BF5-81D3-9270E45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1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BD1-470A-4550-AEBF-055BC9B5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7715-5D12-4556-B644-EF1C5865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EB69-AA21-4C21-8606-0119C77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A321-E1BB-4473-BD77-D53A4476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384E-D76A-4329-9403-D503F6B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B45-5793-4FE6-8B74-8E1D95A5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A6D2-0335-42BE-873F-9052492E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73F1-FCC2-46FE-86F0-279BF3D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202-46F0-4F18-8111-15527427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7960-8651-4957-A6C4-23FB7399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46C4-5340-4C18-80F7-B846FC7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6DBB-CBDB-4060-88DC-EDC6D027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E82-1845-4036-ADE1-B7804662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7F2-658D-43BF-883A-040AF8C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623-12C8-4145-86FE-DE897553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CB6D-BF15-4051-B420-CC2F10F3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F911-13D2-4D22-881D-7E16962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04E3-1484-4EB1-87AD-A2A4A3C7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E237-8A90-445D-A44D-000D3675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40BDC-FB57-4D76-A733-3CB91048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8A4B-C3A3-4AE4-A623-33F281516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6EC81-04C3-4A17-92EC-E73BB86F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A9F0-6506-48A9-BF28-6F249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04F3-223D-4C3E-9B22-CBBB29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1CF-21CD-4353-8D0C-A13C49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47CD9-76E2-4F87-ACAB-EFC1D1E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6978C-030B-4F57-A9FE-840FB091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A4A8-C82A-4056-A474-2E8C4C3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153E3-8D23-46DF-ABD2-8080210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3AAF-E6E6-4322-8ED6-A048C15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EED-9BB4-451D-92BD-2D0955B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01C7-62C6-427A-AA89-2F7ED564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7B8B-D9ED-4E10-9C23-9239911B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70FE-36AD-424C-A4CA-439BF80D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0773-5304-4CD7-9E56-9F283E7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B65F-8D3E-456D-AE0E-5413605E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1EE7-1752-4BC8-BAF7-796C776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6201-E347-4A0B-89AD-2A903CF4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D24C2-219E-4663-8354-4EF8294C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0112-A4FC-4D4C-9F24-A04B9541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C75F-2F94-415B-9088-48DD9CCA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5876-D5C4-400E-BE5F-836281E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ADDB-6CAF-4F79-9994-1286150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9188-C7C3-440B-BD47-7567C0D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9A1-427E-4374-846C-3CDDC982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F92D-3E33-404D-AE35-453172D3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D0AA-209B-4ED4-BF67-F64A7F4C20D8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3C7B-5050-4A7F-9985-C2E1F1B0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98DB-0F8C-4FD6-9092-DD33135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176D41-A46F-492D-9696-C62C517DE92D}"/>
              </a:ext>
            </a:extLst>
          </p:cNvPr>
          <p:cNvGrpSpPr/>
          <p:nvPr/>
        </p:nvGrpSpPr>
        <p:grpSpPr>
          <a:xfrm>
            <a:off x="831929" y="292967"/>
            <a:ext cx="3345169" cy="3801955"/>
            <a:chOff x="812051" y="283028"/>
            <a:chExt cx="3345169" cy="33180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67225-4B21-46EC-BD48-1665D68C73D8}"/>
                </a:ext>
              </a:extLst>
            </p:cNvPr>
            <p:cNvSpPr/>
            <p:nvPr/>
          </p:nvSpPr>
          <p:spPr>
            <a:xfrm>
              <a:off x="812051" y="283028"/>
              <a:ext cx="3345169" cy="331801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Coverage Transition document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130FD6-17C7-471C-8737-F153774C7376}"/>
                </a:ext>
              </a:extLst>
            </p:cNvPr>
            <p:cNvSpPr/>
            <p:nvPr/>
          </p:nvSpPr>
          <p:spPr>
            <a:xfrm>
              <a:off x="1074656" y="678730"/>
              <a:ext cx="2469822" cy="2215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Active Treatment (0..*)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C4352-C9BC-4EAA-825D-89830E1A9586}"/>
                </a:ext>
              </a:extLst>
            </p:cNvPr>
            <p:cNvSpPr/>
            <p:nvPr/>
          </p:nvSpPr>
          <p:spPr>
            <a:xfrm>
              <a:off x="1074656" y="3002886"/>
              <a:ext cx="2469822" cy="4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Other Documentation  (0..*)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3C18-7679-45DC-9802-441F7DFB5A69}"/>
                </a:ext>
              </a:extLst>
            </p:cNvPr>
            <p:cNvSpPr/>
            <p:nvPr/>
          </p:nvSpPr>
          <p:spPr>
            <a:xfrm>
              <a:off x="1226383" y="1071168"/>
              <a:ext cx="2175237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Treatment (1..1)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0C40F-7AAD-4344-A26F-3D8E9AA5E829}"/>
                </a:ext>
              </a:extLst>
            </p:cNvPr>
            <p:cNvSpPr/>
            <p:nvPr/>
          </p:nvSpPr>
          <p:spPr>
            <a:xfrm>
              <a:off x="1226384" y="167872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Prior Coverage (0..1)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5F5E-5C71-4B2F-8E41-E4D86D18D52D}"/>
                </a:ext>
              </a:extLst>
            </p:cNvPr>
            <p:cNvSpPr/>
            <p:nvPr/>
          </p:nvSpPr>
          <p:spPr>
            <a:xfrm>
              <a:off x="1226384" y="228628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Supporting Info (0..*)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4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6FFBAA3-DF43-754D-AB05-E287FCA6ED5B}"/>
              </a:ext>
            </a:extLst>
          </p:cNvPr>
          <p:cNvGrpSpPr/>
          <p:nvPr/>
        </p:nvGrpSpPr>
        <p:grpSpPr>
          <a:xfrm>
            <a:off x="411530" y="1118281"/>
            <a:ext cx="6529982" cy="3530400"/>
            <a:chOff x="411530" y="1118281"/>
            <a:chExt cx="6529982" cy="3530400"/>
          </a:xfrm>
        </p:grpSpPr>
        <p:cxnSp>
          <p:nvCxnSpPr>
            <p:cNvPr id="43" name="Connector: Elbow 48">
              <a:extLst>
                <a:ext uri="{FF2B5EF4-FFF2-40B4-BE49-F238E27FC236}">
                  <a16:creationId xmlns:a16="http://schemas.microsoft.com/office/drawing/2014/main" id="{97E47493-24DC-AE42-A503-3AB4A174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930" y="3389781"/>
              <a:ext cx="307023" cy="300639"/>
            </a:xfrm>
            <a:prstGeom prst="bentConnector3">
              <a:avLst>
                <a:gd name="adj1" fmla="val -172378"/>
              </a:avLst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DD04EF5-31EB-46B4-A2C3-F1882F136E3B}"/>
                </a:ext>
              </a:extLst>
            </p:cNvPr>
            <p:cNvGrpSpPr/>
            <p:nvPr/>
          </p:nvGrpSpPr>
          <p:grpSpPr>
            <a:xfrm>
              <a:off x="411530" y="1118281"/>
              <a:ext cx="6529982" cy="3530400"/>
              <a:chOff x="344509" y="1106089"/>
              <a:chExt cx="6529982" cy="3530400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B2F6CAA8-C3EB-4451-9694-474EEF61F4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482" y="3762197"/>
                <a:ext cx="713075" cy="565431"/>
              </a:xfrm>
              <a:prstGeom prst="bentConnector3">
                <a:avLst>
                  <a:gd name="adj1" fmla="val 132058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57D65E1-4B01-464F-8330-4EE03228AF3C}"/>
                  </a:ext>
                </a:extLst>
              </p:cNvPr>
              <p:cNvSpPr/>
              <p:nvPr/>
            </p:nvSpPr>
            <p:spPr>
              <a:xfrm>
                <a:off x="344509" y="1208392"/>
                <a:ext cx="1065229" cy="318231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dirty="0"/>
                  <a:t>New</a:t>
                </a:r>
              </a:p>
              <a:p>
                <a:pPr algn="ctr"/>
                <a:r>
                  <a:rPr lang="en-CA" dirty="0"/>
                  <a:t>Payer </a:t>
                </a:r>
              </a:p>
              <a:p>
                <a:pPr algn="ctr"/>
                <a:endParaRPr lang="en-CA" dirty="0"/>
              </a:p>
            </p:txBody>
          </p:sp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B4F421-EF8D-410F-A21F-36ABFB6FC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6300" r="19203" b="19947"/>
              <a:stretch/>
            </p:blipFill>
            <p:spPr>
              <a:xfrm>
                <a:off x="594411" y="2620445"/>
                <a:ext cx="565423" cy="673237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4E6A2D0-C618-464E-B41C-B3566DF62B9C}"/>
                  </a:ext>
                </a:extLst>
              </p:cNvPr>
              <p:cNvSpPr/>
              <p:nvPr/>
            </p:nvSpPr>
            <p:spPr>
              <a:xfrm>
                <a:off x="5809262" y="1208392"/>
                <a:ext cx="1065229" cy="319164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dirty="0"/>
                  <a:t>Original</a:t>
                </a:r>
              </a:p>
              <a:p>
                <a:pPr algn="ctr"/>
                <a:r>
                  <a:rPr lang="en-CA" dirty="0"/>
                  <a:t>Payer</a:t>
                </a:r>
              </a:p>
            </p:txBody>
          </p:sp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9F74333-91D0-4DA1-9945-890FE4A676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6300" r="19203" b="19947"/>
              <a:stretch/>
            </p:blipFill>
            <p:spPr>
              <a:xfrm>
                <a:off x="6059528" y="2620445"/>
                <a:ext cx="565423" cy="673237"/>
              </a:xfrm>
              <a:prstGeom prst="rect">
                <a:avLst/>
              </a:prstGeom>
            </p:spPr>
          </p:pic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1ACF5B-3742-4CEE-AF46-60929C044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23" t="10479" r="17509" b="23904"/>
              <a:stretch/>
            </p:blipFill>
            <p:spPr>
              <a:xfrm>
                <a:off x="2625235" y="1106089"/>
                <a:ext cx="958639" cy="97422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B0612-DC2C-4340-86DC-04FDBD01107F}"/>
                  </a:ext>
                </a:extLst>
              </p:cNvPr>
              <p:cNvSpPr txBox="1"/>
              <p:nvPr/>
            </p:nvSpPr>
            <p:spPr>
              <a:xfrm>
                <a:off x="1382498" y="1210280"/>
                <a:ext cx="1431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1a Patient logs in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E723D-EE93-4C03-8F14-13B5DE3022D9}"/>
                  </a:ext>
                </a:extLst>
              </p:cNvPr>
              <p:cNvSpPr txBox="1"/>
              <p:nvPr/>
            </p:nvSpPr>
            <p:spPr>
              <a:xfrm>
                <a:off x="1404283" y="2135119"/>
                <a:ext cx="1777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1b </a:t>
                </a:r>
                <a:r>
                  <a:rPr lang="en-CA" sz="1400" dirty="0" err="1"/>
                  <a:t>Oauth</a:t>
                </a:r>
                <a:r>
                  <a:rPr lang="en-CA" sz="1400" dirty="0"/>
                  <a:t> API Handoff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4DC75-1DEC-40C3-82EF-74AB07787B5F}"/>
                  </a:ext>
                </a:extLst>
              </p:cNvPr>
              <p:cNvSpPr txBox="1"/>
              <p:nvPr/>
            </p:nvSpPr>
            <p:spPr>
              <a:xfrm>
                <a:off x="3583874" y="1372230"/>
                <a:ext cx="1951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1c Patient authenticates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D2CEFC-90F9-4263-B9E8-B3303657AA4F}"/>
                  </a:ext>
                </a:extLst>
              </p:cNvPr>
              <p:cNvSpPr txBox="1"/>
              <p:nvPr/>
            </p:nvSpPr>
            <p:spPr>
              <a:xfrm>
                <a:off x="3583874" y="1760531"/>
                <a:ext cx="226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1d Patient grants permission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EB9C72-ABBF-48AF-978E-58235C3D3805}"/>
                  </a:ext>
                </a:extLst>
              </p:cNvPr>
              <p:cNvSpPr txBox="1"/>
              <p:nvPr/>
            </p:nvSpPr>
            <p:spPr>
              <a:xfrm>
                <a:off x="3590350" y="2450282"/>
                <a:ext cx="2188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1e Access token is provided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7AD652-893C-4C44-A155-8D9D59F7B879}"/>
                  </a:ext>
                </a:extLst>
              </p:cNvPr>
              <p:cNvSpPr txBox="1"/>
              <p:nvPr/>
            </p:nvSpPr>
            <p:spPr>
              <a:xfrm>
                <a:off x="1409736" y="2937517"/>
                <a:ext cx="3913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2 Coverage Transition Task requested (using token)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2D04C5-200B-4653-8474-A37E94A551F9}"/>
                  </a:ext>
                </a:extLst>
              </p:cNvPr>
              <p:cNvSpPr txBox="1"/>
              <p:nvPr/>
            </p:nvSpPr>
            <p:spPr>
              <a:xfrm>
                <a:off x="1390735" y="3761000"/>
                <a:ext cx="30863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4 Polls for completed Task (using token)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A58F89-9807-44B1-B271-F179649C7706}"/>
                  </a:ext>
                </a:extLst>
              </p:cNvPr>
              <p:cNvSpPr txBox="1"/>
              <p:nvPr/>
            </p:nvSpPr>
            <p:spPr>
              <a:xfrm>
                <a:off x="1411014" y="4328712"/>
                <a:ext cx="3320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5 Coverage Transition Document processed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0BA0BCF-4641-4FF0-8A51-452F6DC9B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4283" y="1511297"/>
                <a:ext cx="1391891" cy="0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6EC55FF-D44B-4AC7-A9C0-2741C1F61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2899" y="1637530"/>
                <a:ext cx="2346363" cy="14664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7FB27C-7708-463A-8617-9EF4FAA04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390" y="2386093"/>
                <a:ext cx="43822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AECD522-2B7B-43BC-BD0C-1FA94994E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521" y="2039455"/>
                <a:ext cx="2115437" cy="1417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586984A-8BF6-445A-898E-14852F075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01432" y="2758059"/>
                <a:ext cx="4416498" cy="1062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C379335-2B1C-4843-8AD5-B706E33C6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4237" y="3222497"/>
                <a:ext cx="438222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86984A-8BF6-445A-898E-14852F075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2548" y="4072518"/>
                <a:ext cx="434941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8F30DC-EF23-4747-B0A0-544FF983DB28}"/>
                </a:ext>
              </a:extLst>
            </p:cNvPr>
            <p:cNvSpPr txBox="1"/>
            <p:nvPr/>
          </p:nvSpPr>
          <p:spPr>
            <a:xfrm>
              <a:off x="3676520" y="3382643"/>
              <a:ext cx="1773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3 Task is performed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0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82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Russell Buchanan</cp:lastModifiedBy>
  <cp:revision>20</cp:revision>
  <dcterms:created xsi:type="dcterms:W3CDTF">2019-07-22T03:35:01Z</dcterms:created>
  <dcterms:modified xsi:type="dcterms:W3CDTF">2020-04-25T01:18:36Z</dcterms:modified>
</cp:coreProperties>
</file>