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8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A65B-B18E-4D4C-A530-C260F3639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92C43-5CF3-42CF-BA39-C35C017B8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E7131-666A-4E36-BBB8-63C6D7E6D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0AA-209B-4ED4-BF67-F64A7F4C20D8}" type="datetimeFigureOut">
              <a:rPr lang="en-CA" smtClean="0"/>
              <a:t>2019-07-21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007A3-A919-45B9-96CA-637B75A7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774A9-DCCB-4B49-9BD6-EA66B0EB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0449-258A-4835-A2CF-618B010AA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8642-E9E9-4127-BCC3-51E105CD8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7459B-FD99-48FE-9317-A47AC76FB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E627E-FDD6-481D-A046-347E99F4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0AA-209B-4ED4-BF67-F64A7F4C20D8}" type="datetimeFigureOut">
              <a:rPr lang="en-CA" smtClean="0"/>
              <a:t>2019-07-21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40316-4A0C-47DE-81AB-61CA5938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FD802-71C4-4D68-ABF8-22956B6EF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0449-258A-4835-A2CF-618B010AA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72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DD84B3-ADDB-4AF4-92BF-DCCBB26FA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E1406-ECA0-4363-81F5-7E5DC91C1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10C6D-7CB9-4581-A605-BA063822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0AA-209B-4ED4-BF67-F64A7F4C20D8}" type="datetimeFigureOut">
              <a:rPr lang="en-CA" smtClean="0"/>
              <a:t>2019-07-21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89314-5BCD-4934-BABC-1733CB68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1544A-0836-4BF5-81D3-9270E458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0449-258A-4835-A2CF-618B010AA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417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AABD1-470A-4550-AEBF-055BC9B51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F7715-5D12-4556-B644-EF1C5865A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FEB69-AA21-4C21-8606-0119C7734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0AA-209B-4ED4-BF67-F64A7F4C20D8}" type="datetimeFigureOut">
              <a:rPr lang="en-CA" smtClean="0"/>
              <a:t>2019-07-21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6A321-E1BB-4473-BD77-D53A44763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8384E-D76A-4329-9403-D503F6BC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0449-258A-4835-A2CF-618B010AA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619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C9B45-5793-4FE6-8B74-8E1D95A5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4A6D2-0335-42BE-873F-9052492EE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673F1-FCC2-46FE-86F0-279BF3D4D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0AA-209B-4ED4-BF67-F64A7F4C20D8}" type="datetimeFigureOut">
              <a:rPr lang="en-CA" smtClean="0"/>
              <a:t>2019-07-21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62202-46F0-4F18-8111-155274271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57960-8651-4957-A6C4-23FB73996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0449-258A-4835-A2CF-618B010AA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706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046C4-5340-4C18-80F7-B846FC728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56DBB-CBDB-4060-88DC-EDC6D0270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42E82-1845-4036-ADE1-B78046625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AD7F2-658D-43BF-883A-040AF8C57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0AA-209B-4ED4-BF67-F64A7F4C20D8}" type="datetimeFigureOut">
              <a:rPr lang="en-CA" smtClean="0"/>
              <a:t>2019-07-21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98623-12C8-4145-86FE-DE8975536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CCB6D-BF15-4051-B420-CC2F10F34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0449-258A-4835-A2CF-618B010AA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08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F911-13D2-4D22-881D-7E169627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E04E3-1484-4EB1-87AD-A2A4A3C72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DE237-8A90-445D-A44D-000D3675F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340BDC-FB57-4D76-A733-3CB91048D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398A4B-C3A3-4AE4-A623-33F281516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66EC81-04C3-4A17-92EC-E73BB86FF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0AA-209B-4ED4-BF67-F64A7F4C20D8}" type="datetimeFigureOut">
              <a:rPr lang="en-CA" smtClean="0"/>
              <a:t>2019-07-21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F0A9F0-6506-48A9-BF28-6F2494E4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B04F3-223D-4C3E-9B22-CBBB2956E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0449-258A-4835-A2CF-618B010AA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54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351CF-21CD-4353-8D0C-A13C4941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647CD9-76E2-4F87-ACAB-EFC1D1EB0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0AA-209B-4ED4-BF67-F64A7F4C20D8}" type="datetimeFigureOut">
              <a:rPr lang="en-CA" smtClean="0"/>
              <a:t>2019-07-21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6978C-030B-4F57-A9FE-840FB0910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0A4A8-C82A-4056-A474-2E8C4C31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0449-258A-4835-A2CF-618B010AA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443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153E3-8D23-46DF-ABD2-80802101F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0AA-209B-4ED4-BF67-F64A7F4C20D8}" type="datetimeFigureOut">
              <a:rPr lang="en-CA" smtClean="0"/>
              <a:t>2019-07-21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A33AAF-E6E6-4322-8ED6-A048C15D2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2EEED-9BB4-451D-92BD-2D0955B4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0449-258A-4835-A2CF-618B010AA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463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01C7-62C6-427A-AA89-2F7ED5649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87B8B-D9ED-4E10-9C23-9239911B2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E70FE-36AD-424C-A4CA-439BF80D2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70773-5304-4CD7-9E56-9F283E741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0AA-209B-4ED4-BF67-F64A7F4C20D8}" type="datetimeFigureOut">
              <a:rPr lang="en-CA" smtClean="0"/>
              <a:t>2019-07-21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9B65F-8D3E-456D-AE0E-5413605EE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41EE7-1752-4BC8-BAF7-796C7767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0449-258A-4835-A2CF-618B010AA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539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B6201-E347-4A0B-89AD-2A903CF4F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0D24C2-219E-4663-8354-4EF8294C8C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80112-A4FC-4D4C-9F24-A04B95417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BC75F-2F94-415B-9088-48DD9CCA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0AA-209B-4ED4-BF67-F64A7F4C20D8}" type="datetimeFigureOut">
              <a:rPr lang="en-CA" smtClean="0"/>
              <a:t>2019-07-21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F5876-D5C4-400E-BE5F-836281EED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5ADDB-6CAF-4F79-9994-12861504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0449-258A-4835-A2CF-618B010AA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941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779188-C7C3-440B-BD47-7567C0DB0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4C9A1-427E-4374-846C-3CDDC9827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DF92D-3E33-404D-AE35-453172D30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BD0AA-209B-4ED4-BF67-F64A7F4C20D8}" type="datetimeFigureOut">
              <a:rPr lang="en-CA" smtClean="0"/>
              <a:t>2019-07-21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03C7B-5050-4A7F-9985-C2E1F1B03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B98DB-0F8C-4FD6-9092-DD33135AD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80449-258A-4835-A2CF-618B010AA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592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7176D41-A46F-492D-9696-C62C517DE92D}"/>
              </a:ext>
            </a:extLst>
          </p:cNvPr>
          <p:cNvGrpSpPr/>
          <p:nvPr/>
        </p:nvGrpSpPr>
        <p:grpSpPr>
          <a:xfrm>
            <a:off x="812051" y="283028"/>
            <a:ext cx="3345169" cy="3318011"/>
            <a:chOff x="812051" y="283028"/>
            <a:chExt cx="3345169" cy="33180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1967225-4B21-46EC-BD48-1665D68C73D8}"/>
                </a:ext>
              </a:extLst>
            </p:cNvPr>
            <p:cNvSpPr/>
            <p:nvPr/>
          </p:nvSpPr>
          <p:spPr>
            <a:xfrm>
              <a:off x="812051" y="283028"/>
              <a:ext cx="3345169" cy="3318011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CA" dirty="0"/>
                <a:t>Coverage Transition document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F130FD6-17C7-471C-8737-F153774C7376}"/>
                </a:ext>
              </a:extLst>
            </p:cNvPr>
            <p:cNvSpPr/>
            <p:nvPr/>
          </p:nvSpPr>
          <p:spPr>
            <a:xfrm>
              <a:off x="1074656" y="678730"/>
              <a:ext cx="2469822" cy="2215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CA" dirty="0"/>
                <a:t>Active Treatment (0..*)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7C4352-C9BC-4EAA-825D-89830E1A9586}"/>
                </a:ext>
              </a:extLst>
            </p:cNvPr>
            <p:cNvSpPr/>
            <p:nvPr/>
          </p:nvSpPr>
          <p:spPr>
            <a:xfrm>
              <a:off x="1074656" y="3002886"/>
              <a:ext cx="2469822" cy="4908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CA" dirty="0"/>
                <a:t>Other Info  (0..*)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D63C18-7679-45DC-9802-441F7DFB5A69}"/>
                </a:ext>
              </a:extLst>
            </p:cNvPr>
            <p:cNvSpPr/>
            <p:nvPr/>
          </p:nvSpPr>
          <p:spPr>
            <a:xfrm>
              <a:off x="1226383" y="1071168"/>
              <a:ext cx="2175237" cy="498703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CA" dirty="0"/>
                <a:t>Treatment (1..1)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570C40F-7AAD-4344-A26F-3D8E9AA5E829}"/>
                </a:ext>
              </a:extLst>
            </p:cNvPr>
            <p:cNvSpPr/>
            <p:nvPr/>
          </p:nvSpPr>
          <p:spPr>
            <a:xfrm>
              <a:off x="1226384" y="1678728"/>
              <a:ext cx="2167266" cy="498703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CA" dirty="0"/>
                <a:t>Prior Coverage (0..1)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8C25F5E-5C71-4B2F-8E41-E4D86D18D52D}"/>
                </a:ext>
              </a:extLst>
            </p:cNvPr>
            <p:cNvSpPr/>
            <p:nvPr/>
          </p:nvSpPr>
          <p:spPr>
            <a:xfrm>
              <a:off x="1226384" y="2286288"/>
              <a:ext cx="2167266" cy="498703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CA" dirty="0"/>
                <a:t>Supporting Info (0..*)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843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EDD04EF5-31EB-46B4-A2C3-F1882F136E3B}"/>
              </a:ext>
            </a:extLst>
          </p:cNvPr>
          <p:cNvGrpSpPr/>
          <p:nvPr/>
        </p:nvGrpSpPr>
        <p:grpSpPr>
          <a:xfrm>
            <a:off x="344509" y="1106089"/>
            <a:ext cx="6529982" cy="3203722"/>
            <a:chOff x="344509" y="1106089"/>
            <a:chExt cx="6529982" cy="320372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57D65E1-4B01-464F-8330-4EE03228AF3C}"/>
                </a:ext>
              </a:extLst>
            </p:cNvPr>
            <p:cNvSpPr/>
            <p:nvPr/>
          </p:nvSpPr>
          <p:spPr>
            <a:xfrm>
              <a:off x="344509" y="1208393"/>
              <a:ext cx="1065229" cy="287659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CA" dirty="0"/>
                <a:t>New Health Plan</a:t>
              </a:r>
            </a:p>
          </p:txBody>
        </p:sp>
        <p:pic>
          <p:nvPicPr>
            <p:cNvPr id="4" name="Picture 3" descr="A close up of a logo&#10;&#10;Description automatically generated">
              <a:extLst>
                <a:ext uri="{FF2B5EF4-FFF2-40B4-BE49-F238E27FC236}">
                  <a16:creationId xmlns:a16="http://schemas.microsoft.com/office/drawing/2014/main" id="{1DB4F421-EF8D-410F-A21F-36ABFB6FC1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54" t="6300" r="19203" b="19947"/>
            <a:stretch/>
          </p:blipFill>
          <p:spPr>
            <a:xfrm>
              <a:off x="594411" y="2620445"/>
              <a:ext cx="565423" cy="673237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4E6A2D0-C618-464E-B41C-B3566DF62B9C}"/>
                </a:ext>
              </a:extLst>
            </p:cNvPr>
            <p:cNvSpPr/>
            <p:nvPr/>
          </p:nvSpPr>
          <p:spPr>
            <a:xfrm>
              <a:off x="5809262" y="1208392"/>
              <a:ext cx="1065229" cy="3101419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CA" dirty="0"/>
                <a:t>Old Health Plan</a:t>
              </a:r>
            </a:p>
          </p:txBody>
        </p:sp>
        <p:pic>
          <p:nvPicPr>
            <p:cNvPr id="10" name="Picture 9" descr="A close up of a logo&#10;&#10;Description automatically generated">
              <a:extLst>
                <a:ext uri="{FF2B5EF4-FFF2-40B4-BE49-F238E27FC236}">
                  <a16:creationId xmlns:a16="http://schemas.microsoft.com/office/drawing/2014/main" id="{F9F74333-91D0-4DA1-9945-890FE4A676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54" t="6300" r="19203" b="19947"/>
            <a:stretch/>
          </p:blipFill>
          <p:spPr>
            <a:xfrm>
              <a:off x="6059528" y="2620445"/>
              <a:ext cx="565423" cy="673237"/>
            </a:xfrm>
            <a:prstGeom prst="rect">
              <a:avLst/>
            </a:prstGeom>
          </p:spPr>
        </p:pic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id="{051ACF5B-3742-4CEE-AF46-60929C044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3" t="10479" r="17509" b="23904"/>
            <a:stretch/>
          </p:blipFill>
          <p:spPr>
            <a:xfrm>
              <a:off x="2625235" y="1106089"/>
              <a:ext cx="958639" cy="97422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1B0612-DC2C-4340-86DC-04FDBD01107F}"/>
                </a:ext>
              </a:extLst>
            </p:cNvPr>
            <p:cNvSpPr txBox="1"/>
            <p:nvPr/>
          </p:nvSpPr>
          <p:spPr>
            <a:xfrm>
              <a:off x="1382498" y="1210280"/>
              <a:ext cx="14310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1a Patient logs in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EE723D-EE93-4C03-8F14-13B5DE3022D9}"/>
                </a:ext>
              </a:extLst>
            </p:cNvPr>
            <p:cNvSpPr txBox="1"/>
            <p:nvPr/>
          </p:nvSpPr>
          <p:spPr>
            <a:xfrm>
              <a:off x="1404283" y="2135119"/>
              <a:ext cx="17779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1b </a:t>
              </a:r>
              <a:r>
                <a:rPr lang="en-CA" sz="1400" dirty="0" err="1"/>
                <a:t>Oauth</a:t>
              </a:r>
              <a:r>
                <a:rPr lang="en-CA" sz="1400" dirty="0"/>
                <a:t> API Handoff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E4DC75-1DEC-40C3-82EF-74AB07787B5F}"/>
                </a:ext>
              </a:extLst>
            </p:cNvPr>
            <p:cNvSpPr txBox="1"/>
            <p:nvPr/>
          </p:nvSpPr>
          <p:spPr>
            <a:xfrm>
              <a:off x="3583874" y="1372230"/>
              <a:ext cx="19516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1c Patient authenticates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D2CEFC-90F9-4263-B9E8-B3303657AA4F}"/>
                </a:ext>
              </a:extLst>
            </p:cNvPr>
            <p:cNvSpPr txBox="1"/>
            <p:nvPr/>
          </p:nvSpPr>
          <p:spPr>
            <a:xfrm>
              <a:off x="3583874" y="1760531"/>
              <a:ext cx="22688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1d Patient grants permission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EB9C72-ABBF-48AF-978E-58235C3D3805}"/>
                </a:ext>
              </a:extLst>
            </p:cNvPr>
            <p:cNvSpPr txBox="1"/>
            <p:nvPr/>
          </p:nvSpPr>
          <p:spPr>
            <a:xfrm>
              <a:off x="3816567" y="2508580"/>
              <a:ext cx="20361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1e Access token provided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F7AD652-893C-4C44-A155-8D9D59F7B879}"/>
                </a:ext>
              </a:extLst>
            </p:cNvPr>
            <p:cNvSpPr txBox="1"/>
            <p:nvPr/>
          </p:nvSpPr>
          <p:spPr>
            <a:xfrm>
              <a:off x="1481841" y="3082504"/>
              <a:ext cx="35970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2 </a:t>
              </a:r>
              <a:r>
                <a:rPr lang="en-CA" sz="1400" dirty="0" err="1"/>
                <a:t>CommunicationRequest</a:t>
              </a:r>
              <a:r>
                <a:rPr lang="en-CA" sz="1400" dirty="0"/>
                <a:t> posted (using token)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22D04C5-200B-4653-8474-A37E94A551F9}"/>
                </a:ext>
              </a:extLst>
            </p:cNvPr>
            <p:cNvSpPr txBox="1"/>
            <p:nvPr/>
          </p:nvSpPr>
          <p:spPr>
            <a:xfrm>
              <a:off x="1481841" y="3469078"/>
              <a:ext cx="27937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3 Communication (with doc) posted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8A58F89-9807-44B1-B271-F179649C7706}"/>
                </a:ext>
              </a:extLst>
            </p:cNvPr>
            <p:cNvSpPr txBox="1"/>
            <p:nvPr/>
          </p:nvSpPr>
          <p:spPr>
            <a:xfrm>
              <a:off x="1481841" y="3953263"/>
              <a:ext cx="21774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4 Document info processed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0BA0BCF-4641-4FF0-8A51-452F6DC9B8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4283" y="1511297"/>
              <a:ext cx="1391891" cy="0"/>
            </a:xfrm>
            <a:prstGeom prst="straightConnector1">
              <a:avLst/>
            </a:prstGeom>
            <a:ln w="2540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6EC55FF-D44B-4AC7-A9C0-2741C1F61E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2899" y="1637530"/>
              <a:ext cx="2346363" cy="14664"/>
            </a:xfrm>
            <a:prstGeom prst="straightConnector1">
              <a:avLst/>
            </a:prstGeom>
            <a:ln w="2540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A7FB27C-7708-463A-8617-9EF4FAA04ED7}"/>
                </a:ext>
              </a:extLst>
            </p:cNvPr>
            <p:cNvCxnSpPr>
              <a:cxnSpLocks/>
            </p:cNvCxnSpPr>
            <p:nvPr/>
          </p:nvCxnSpPr>
          <p:spPr>
            <a:xfrm>
              <a:off x="1418390" y="2386093"/>
              <a:ext cx="4382220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AECD522-2B7B-43BC-BD0C-1FA94994E5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6521" y="2039455"/>
              <a:ext cx="2115437" cy="1417"/>
            </a:xfrm>
            <a:prstGeom prst="straightConnector1">
              <a:avLst/>
            </a:prstGeom>
            <a:ln w="2540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586984A-8BF6-445A-898E-14852F075E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01432" y="2758059"/>
              <a:ext cx="4416498" cy="10629"/>
            </a:xfrm>
            <a:prstGeom prst="straightConnector1">
              <a:avLst/>
            </a:prstGeom>
            <a:ln w="25400">
              <a:solidFill>
                <a:schemeClr val="accent2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B2F6CAA8-C3EB-4451-9694-474EEF61F404}"/>
                </a:ext>
              </a:extLst>
            </p:cNvPr>
            <p:cNvCxnSpPr>
              <a:cxnSpLocks/>
              <a:endCxn id="2" idx="2"/>
            </p:cNvCxnSpPr>
            <p:nvPr/>
          </p:nvCxnSpPr>
          <p:spPr>
            <a:xfrm rot="10800000" flipV="1">
              <a:off x="877125" y="3968647"/>
              <a:ext cx="565423" cy="116335"/>
            </a:xfrm>
            <a:prstGeom prst="bentConnector4">
              <a:avLst>
                <a:gd name="adj1" fmla="val 2901"/>
                <a:gd name="adj2" fmla="val 296501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C379335-2B1C-4843-8AD5-B706E33C6049}"/>
                </a:ext>
              </a:extLst>
            </p:cNvPr>
            <p:cNvCxnSpPr>
              <a:cxnSpLocks/>
            </p:cNvCxnSpPr>
            <p:nvPr/>
          </p:nvCxnSpPr>
          <p:spPr>
            <a:xfrm>
              <a:off x="1414237" y="3344417"/>
              <a:ext cx="4382220" cy="0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586984A-8BF6-445A-898E-14852F075E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2764" y="3731679"/>
              <a:ext cx="4416498" cy="10629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7065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74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Lloyd McKenzie</dc:creator>
  <cp:lastModifiedBy>Lloyd McKenzie</cp:lastModifiedBy>
  <cp:revision>9</cp:revision>
  <dcterms:created xsi:type="dcterms:W3CDTF">2019-07-22T03:35:01Z</dcterms:created>
  <dcterms:modified xsi:type="dcterms:W3CDTF">2019-07-22T05:20:01Z</dcterms:modified>
</cp:coreProperties>
</file>