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7"/>
  </p:normalViewPr>
  <p:slideViewPr>
    <p:cSldViewPr snapToGrid="0" snapToObjects="1">
      <p:cViewPr varScale="1">
        <p:scale>
          <a:sx n="157" d="100"/>
          <a:sy n="157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276644" y="170778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156652" y="109044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6F6870D2-0637-2B45-BF15-7BF313FD1428}"/>
              </a:ext>
            </a:extLst>
          </p:cNvPr>
          <p:cNvSpPr/>
          <p:nvPr/>
        </p:nvSpPr>
        <p:spPr>
          <a:xfrm>
            <a:off x="583341" y="493681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19AE4-0980-6340-A101-ABC693F2D173}"/>
              </a:ext>
            </a:extLst>
          </p:cNvPr>
          <p:cNvSpPr txBox="1"/>
          <p:nvPr/>
        </p:nvSpPr>
        <p:spPr>
          <a:xfrm>
            <a:off x="1442083" y="599816"/>
            <a:ext cx="3135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Professional</a:t>
            </a:r>
            <a:r>
              <a:rPr lang="en-US" sz="1400" dirty="0"/>
              <a:t> Good Faith Estimates (GFE)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95F71CA7-EBF9-BF48-87C0-4938B787499E}"/>
              </a:ext>
            </a:extLst>
          </p:cNvPr>
          <p:cNvSpPr/>
          <p:nvPr/>
        </p:nvSpPr>
        <p:spPr>
          <a:xfrm>
            <a:off x="757003" y="141580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E511FC81-8DDA-B64A-9B60-495058D9B329}"/>
              </a:ext>
            </a:extLst>
          </p:cNvPr>
          <p:cNvSpPr/>
          <p:nvPr/>
        </p:nvSpPr>
        <p:spPr>
          <a:xfrm>
            <a:off x="2341636" y="1413617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E03FC197-DADD-E148-9370-6BCE3F29DDFD}"/>
              </a:ext>
            </a:extLst>
          </p:cNvPr>
          <p:cNvSpPr/>
          <p:nvPr/>
        </p:nvSpPr>
        <p:spPr>
          <a:xfrm>
            <a:off x="758291" y="187092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PractitionerRole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78ED372A-567D-AF45-8816-B6BFDBC73CD2}"/>
              </a:ext>
            </a:extLst>
          </p:cNvPr>
          <p:cNvSpPr/>
          <p:nvPr/>
        </p:nvSpPr>
        <p:spPr>
          <a:xfrm>
            <a:off x="3894003" y="1389776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CB9098F-47B5-3840-8164-38C8A743020C}"/>
              </a:ext>
            </a:extLst>
          </p:cNvPr>
          <p:cNvSpPr/>
          <p:nvPr/>
        </p:nvSpPr>
        <p:spPr>
          <a:xfrm>
            <a:off x="2341636" y="1874609"/>
            <a:ext cx="1476834" cy="42127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FA9FCF2-8E66-2A44-B5FB-4B538C6F3E56}"/>
              </a:ext>
            </a:extLst>
          </p:cNvPr>
          <p:cNvSpPr/>
          <p:nvPr/>
        </p:nvSpPr>
        <p:spPr>
          <a:xfrm>
            <a:off x="3894003" y="1879305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36041D3F-BD42-E644-8DE7-A548BFEE6A28}"/>
              </a:ext>
            </a:extLst>
          </p:cNvPr>
          <p:cNvSpPr/>
          <p:nvPr/>
        </p:nvSpPr>
        <p:spPr>
          <a:xfrm>
            <a:off x="2341636" y="2331203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A66C836D-9A7F-4143-90D3-4C265BC06AB8}"/>
              </a:ext>
            </a:extLst>
          </p:cNvPr>
          <p:cNvSpPr/>
          <p:nvPr/>
        </p:nvSpPr>
        <p:spPr>
          <a:xfrm>
            <a:off x="757003" y="2830110"/>
            <a:ext cx="2266594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Extensions for: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Assigned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Planned Period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Compound Drug Linking Number</a:t>
            </a: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C3E8866A-1C70-3247-88DC-1EBCCE4F6B02}"/>
              </a:ext>
            </a:extLst>
          </p:cNvPr>
          <p:cNvSpPr/>
          <p:nvPr/>
        </p:nvSpPr>
        <p:spPr>
          <a:xfrm>
            <a:off x="3122069" y="2830110"/>
            <a:ext cx="2221102" cy="331542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Slices for: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Claim.careTeam is sliced based on the value of pattern:role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Claim.procedure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Claim.item.location[x] is sliced based on the value of type:$this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39ED2-B91A-344D-8681-A4F6A682591F}"/>
              </a:ext>
            </a:extLst>
          </p:cNvPr>
          <p:cNvSpPr txBox="1"/>
          <p:nvPr/>
        </p:nvSpPr>
        <p:spPr>
          <a:xfrm>
            <a:off x="1899485" y="850835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12 elements</a:t>
            </a:r>
            <a:br>
              <a:rPr lang="en-US" sz="1400" dirty="0"/>
            </a:br>
            <a:r>
              <a:rPr lang="en-US" sz="1400" dirty="0"/>
              <a:t>Must-Support: 46 elements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F4AE5-7053-2240-868C-B78DBA6961FC}"/>
              </a:ext>
            </a:extLst>
          </p:cNvPr>
          <p:cNvSpPr txBox="1"/>
          <p:nvPr/>
        </p:nvSpPr>
        <p:spPr>
          <a:xfrm>
            <a:off x="2406084" y="6371832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E004560C-B4A2-C94A-8381-A920640EF533}"/>
              </a:ext>
            </a:extLst>
          </p:cNvPr>
          <p:cNvSpPr/>
          <p:nvPr/>
        </p:nvSpPr>
        <p:spPr>
          <a:xfrm>
            <a:off x="6016786" y="143691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53A1A141-38AB-9946-9926-354D42EE956D}"/>
              </a:ext>
            </a:extLst>
          </p:cNvPr>
          <p:cNvSpPr/>
          <p:nvPr/>
        </p:nvSpPr>
        <p:spPr>
          <a:xfrm>
            <a:off x="6323483" y="472407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F4902-8F04-EA4A-AB0D-92E159DA4EF1}"/>
              </a:ext>
            </a:extLst>
          </p:cNvPr>
          <p:cNvSpPr txBox="1"/>
          <p:nvPr/>
        </p:nvSpPr>
        <p:spPr>
          <a:xfrm>
            <a:off x="7153325" y="568800"/>
            <a:ext cx="3193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Institutional</a:t>
            </a:r>
            <a:r>
              <a:rPr lang="en-US" sz="1400" dirty="0"/>
              <a:t> Good Faith Estimates (GFE)</a:t>
            </a: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0080F583-58D7-274E-8219-E3CD20981FF2}"/>
              </a:ext>
            </a:extLst>
          </p:cNvPr>
          <p:cNvSpPr/>
          <p:nvPr/>
        </p:nvSpPr>
        <p:spPr>
          <a:xfrm>
            <a:off x="6497145" y="1394532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80586D17-D029-1946-B334-134FD182253F}"/>
              </a:ext>
            </a:extLst>
          </p:cNvPr>
          <p:cNvSpPr/>
          <p:nvPr/>
        </p:nvSpPr>
        <p:spPr>
          <a:xfrm>
            <a:off x="8081778" y="1392343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10657CD0-867D-174D-8772-3BDE23319534}"/>
              </a:ext>
            </a:extLst>
          </p:cNvPr>
          <p:cNvSpPr/>
          <p:nvPr/>
        </p:nvSpPr>
        <p:spPr>
          <a:xfrm>
            <a:off x="9634145" y="1368502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839115B8-5903-2841-AAFD-581E67713FAD}"/>
              </a:ext>
            </a:extLst>
          </p:cNvPr>
          <p:cNvSpPr/>
          <p:nvPr/>
        </p:nvSpPr>
        <p:spPr>
          <a:xfrm>
            <a:off x="8080708" y="1853335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775F24F3-BE8E-9544-8374-E57192F72C2A}"/>
              </a:ext>
            </a:extLst>
          </p:cNvPr>
          <p:cNvSpPr/>
          <p:nvPr/>
        </p:nvSpPr>
        <p:spPr>
          <a:xfrm>
            <a:off x="9634145" y="1858031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48" name="Alternate Process 47">
            <a:extLst>
              <a:ext uri="{FF2B5EF4-FFF2-40B4-BE49-F238E27FC236}">
                <a16:creationId xmlns:a16="http://schemas.microsoft.com/office/drawing/2014/main" id="{DD194E13-6ACA-E742-9D88-871EBA12279B}"/>
              </a:ext>
            </a:extLst>
          </p:cNvPr>
          <p:cNvSpPr/>
          <p:nvPr/>
        </p:nvSpPr>
        <p:spPr>
          <a:xfrm>
            <a:off x="6514639" y="1854029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8B2B6983-E729-184A-A76B-97569599E248}"/>
              </a:ext>
            </a:extLst>
          </p:cNvPr>
          <p:cNvSpPr/>
          <p:nvPr/>
        </p:nvSpPr>
        <p:spPr>
          <a:xfrm>
            <a:off x="6497144" y="2808836"/>
            <a:ext cx="2320747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Extensions for: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Assigned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Planned Period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Compound Drug Linking Number</a:t>
            </a:r>
          </a:p>
        </p:txBody>
      </p:sp>
      <p:sp>
        <p:nvSpPr>
          <p:cNvPr id="50" name="Alternate Process 49">
            <a:extLst>
              <a:ext uri="{FF2B5EF4-FFF2-40B4-BE49-F238E27FC236}">
                <a16:creationId xmlns:a16="http://schemas.microsoft.com/office/drawing/2014/main" id="{1CA248B0-EF1F-804E-A840-7BE9EAA9B017}"/>
              </a:ext>
            </a:extLst>
          </p:cNvPr>
          <p:cNvSpPr/>
          <p:nvPr/>
        </p:nvSpPr>
        <p:spPr>
          <a:xfrm>
            <a:off x="8935457" y="2808836"/>
            <a:ext cx="2147856" cy="333669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Slices for: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Claim.careTeam is sliced based on the value of pattern:role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Claim.procedure is sliced based on the value of pattern:type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A343AB-FA76-0344-82A9-D4E31C605B96}"/>
              </a:ext>
            </a:extLst>
          </p:cNvPr>
          <p:cNvSpPr txBox="1"/>
          <p:nvPr/>
        </p:nvSpPr>
        <p:spPr>
          <a:xfrm>
            <a:off x="7639627" y="829561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11 elements</a:t>
            </a:r>
            <a:br>
              <a:rPr lang="en-US" sz="1400" dirty="0"/>
            </a:br>
            <a:r>
              <a:rPr lang="en-US" sz="1400" dirty="0"/>
              <a:t>Must-Support: 55 elements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8305A1-5DD9-2446-998E-ED10D5865C48}"/>
              </a:ext>
            </a:extLst>
          </p:cNvPr>
          <p:cNvSpPr txBox="1"/>
          <p:nvPr/>
        </p:nvSpPr>
        <p:spPr>
          <a:xfrm>
            <a:off x="8146226" y="6350558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A99E9-AA89-8D4F-BCDA-4B70148B5241}"/>
              </a:ext>
            </a:extLst>
          </p:cNvPr>
          <p:cNvSpPr txBox="1"/>
          <p:nvPr/>
        </p:nvSpPr>
        <p:spPr>
          <a:xfrm>
            <a:off x="8275154" y="70329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287</Words>
  <Application>Microsoft Macintosh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28</cp:revision>
  <dcterms:created xsi:type="dcterms:W3CDTF">2021-10-20T11:02:09Z</dcterms:created>
  <dcterms:modified xsi:type="dcterms:W3CDTF">2021-11-16T16:24:28Z</dcterms:modified>
</cp:coreProperties>
</file>