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4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95764-E0FA-0A43-A86C-F3BAB03EE38B}" type="datetimeFigureOut">
              <a:rPr lang="en-US" smtClean="0"/>
              <a:t>12/1/21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D3278B-DF6F-F04D-982A-DEEE3603E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84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3278B-DF6F-F04D-982A-DEEE3603EB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17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0D530-DC08-0241-B57C-1C86D7EDD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120AC-E8E2-6043-88E6-E844872EBC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24316-6782-FD40-9B32-4B1BEE882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3F05E-9C47-ED4F-98CF-757D8823D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1ACEF-D327-3747-BA54-0A4D5AAF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16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B8896-67BE-5748-B720-E0467DDB3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E15D5E-D6F2-DE49-86E2-3E3CCF22B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9FC6D-F081-5E4A-8402-E9A64C092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C77DE-8B4E-3647-9898-E38CA1458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22D73-46BB-7B42-9247-69F20C1AB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6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553C77-7250-C544-9803-E7C6047CE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457D1-1387-924E-84BB-284B35308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BC532-FA6E-C740-8B48-D49B264FC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71AC1-887B-1142-B44A-F8CC4879B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D11D4-92E8-0645-A6DF-DC91DDBFA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58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8730A-A8F9-7646-AE27-EE21E514B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AE52C-D650-7047-9918-B11836A02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C4432-F8D2-024A-9A1C-835630C5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FC0A2-187D-AC4D-9E8E-5BBCB7FC2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8FF48-ED20-7646-9C7E-C8B848AA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35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9CB52-D332-3A4A-9C53-DEC0BD848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45136-5356-894C-AFA3-3BAD8C693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60786-62D3-DD4F-B392-64E0512C2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78634-9EC6-2F46-A246-CAB1670BE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61838-C2BD-4045-8FBC-6FD48145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7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C6FF7-6B36-864C-9951-15CA016E8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2F6A6-87EC-8E47-B84E-E1482B101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2BBEA8-0527-1843-B301-331D4D7C7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AB2CE-062A-344C-A3D0-713FFFF1D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AA15C-D2BA-904E-BA6E-C483764A1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8CDE8-736B-0F44-BDD5-C8D1BCD67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6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A641-5708-8B49-A6F0-3F385B5D1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F734D-FD58-EB44-A380-E5C45A22E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6BD18-F67D-C745-B03C-25DD53599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748BC7-F994-0A44-B2E2-AB9E9369DC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29E563-DDEF-734E-A8CA-3359B709D5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13F67-5715-D240-AA8F-2F3043772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12/1/21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012341-D8CB-AC43-B611-0EB4F8158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E85CA1-A410-0447-B1D7-3EA04542B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39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B368D-F5F7-914F-AB0D-88D345A6B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706B12-2DC2-5342-80CE-686E0A81D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12/1/21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FEF8E-4865-3741-918E-76E56DAF8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3D8AC4-E80D-8349-AD7B-420830E11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7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33ECA6-F868-C344-AF0E-0A7BBDF97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12/1/21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B88759-596D-844C-B687-D3769EF0D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F6856-B2F8-CE49-8A32-16A6C38C1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92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ADC81-C215-174A-A7A0-79EF6F85E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EF948-E617-D849-A6CE-5841A75C7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6F29A-4582-BA41-9D78-3B5424581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FCC1D-F965-B94F-827B-7252D0479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25C3D-EF4F-B341-9C17-3BE8404A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A873E-F831-9548-8920-FA3223387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39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2D468-4D38-2546-B68C-13EF93A0A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1C297F-9474-FB48-BF3D-314159AFA4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8C50E5-BB5A-ED46-B5DE-932BD8074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559EC-027A-6846-B0B2-BD656C373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CC427-5A62-EF43-A338-D837C80D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D21E9-E4EB-5B4C-AF22-F16D86F77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5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1312F1-D3D9-F24A-9040-FA55EEBCB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48BD8-8EE3-FD4F-AF6F-53363DD20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BD892-165E-1249-AAF5-754571315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71F4C-9DA1-544F-94AC-914D946BC5DE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39C20-CDF6-9F45-AA23-35E9DDB21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021EE-6524-3F42-B9E9-252353A0B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14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296529EF-5B5E-C14A-95DF-A2FDE5B57CA2}"/>
              </a:ext>
            </a:extLst>
          </p:cNvPr>
          <p:cNvSpPr/>
          <p:nvPr/>
        </p:nvSpPr>
        <p:spPr>
          <a:xfrm>
            <a:off x="260320" y="179757"/>
            <a:ext cx="5495594" cy="6570617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E320BA-224E-9E4D-B80B-99AB3D54D2D2}"/>
              </a:ext>
            </a:extLst>
          </p:cNvPr>
          <p:cNvSpPr txBox="1"/>
          <p:nvPr/>
        </p:nvSpPr>
        <p:spPr>
          <a:xfrm>
            <a:off x="1817030" y="119189"/>
            <a:ext cx="2375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AEOB Bundle</a:t>
            </a:r>
          </a:p>
        </p:txBody>
      </p:sp>
      <p:sp>
        <p:nvSpPr>
          <p:cNvPr id="26" name="Alternate Process 25">
            <a:extLst>
              <a:ext uri="{FF2B5EF4-FFF2-40B4-BE49-F238E27FC236}">
                <a16:creationId xmlns:a16="http://schemas.microsoft.com/office/drawing/2014/main" id="{62098F33-DC2E-D74C-82F7-E174A1199AD6}"/>
              </a:ext>
            </a:extLst>
          </p:cNvPr>
          <p:cNvSpPr/>
          <p:nvPr/>
        </p:nvSpPr>
        <p:spPr>
          <a:xfrm>
            <a:off x="527312" y="503810"/>
            <a:ext cx="4961613" cy="5874981"/>
          </a:xfrm>
          <a:prstGeom prst="flowChartAlternateProcess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795DAE-72ED-CC42-96D0-71BEBA4E3A5A}"/>
              </a:ext>
            </a:extLst>
          </p:cNvPr>
          <p:cNvSpPr txBox="1"/>
          <p:nvPr/>
        </p:nvSpPr>
        <p:spPr>
          <a:xfrm>
            <a:off x="995486" y="564132"/>
            <a:ext cx="40189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Advanced Explanation of Benefits (AEOB) 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26D8E5D0-237D-9845-AE8D-D1AAD611D73F}"/>
              </a:ext>
            </a:extLst>
          </p:cNvPr>
          <p:cNvSpPr/>
          <p:nvPr/>
        </p:nvSpPr>
        <p:spPr>
          <a:xfrm>
            <a:off x="691321" y="1382491"/>
            <a:ext cx="1501553" cy="453006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PCT Patient</a:t>
            </a:r>
          </a:p>
        </p:txBody>
      </p:sp>
      <p:sp>
        <p:nvSpPr>
          <p:cNvPr id="12" name="Alternate Process 11">
            <a:extLst>
              <a:ext uri="{FF2B5EF4-FFF2-40B4-BE49-F238E27FC236}">
                <a16:creationId xmlns:a16="http://schemas.microsoft.com/office/drawing/2014/main" id="{5810EB1F-A28D-4B45-80B3-5F190BAF9649}"/>
              </a:ext>
            </a:extLst>
          </p:cNvPr>
          <p:cNvSpPr/>
          <p:nvPr/>
        </p:nvSpPr>
        <p:spPr>
          <a:xfrm>
            <a:off x="2267214" y="1391521"/>
            <a:ext cx="1501553" cy="45300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PCT Organization (Provider)</a:t>
            </a:r>
          </a:p>
        </p:txBody>
      </p:sp>
      <p:sp>
        <p:nvSpPr>
          <p:cNvPr id="19" name="Alternate Process 18">
            <a:extLst>
              <a:ext uri="{FF2B5EF4-FFF2-40B4-BE49-F238E27FC236}">
                <a16:creationId xmlns:a16="http://schemas.microsoft.com/office/drawing/2014/main" id="{495F211F-96DC-724E-9067-B15A14F8CB46}"/>
              </a:ext>
            </a:extLst>
          </p:cNvPr>
          <p:cNvSpPr/>
          <p:nvPr/>
        </p:nvSpPr>
        <p:spPr>
          <a:xfrm>
            <a:off x="3843107" y="1391520"/>
            <a:ext cx="1495762" cy="453006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PCT Organization (Payer)</a:t>
            </a:r>
          </a:p>
        </p:txBody>
      </p:sp>
      <p:sp>
        <p:nvSpPr>
          <p:cNvPr id="18" name="Alternate Process 17">
            <a:extLst>
              <a:ext uri="{FF2B5EF4-FFF2-40B4-BE49-F238E27FC236}">
                <a16:creationId xmlns:a16="http://schemas.microsoft.com/office/drawing/2014/main" id="{1E69A2EE-F9A2-0E4F-AE7F-24A6A246EED3}"/>
              </a:ext>
            </a:extLst>
          </p:cNvPr>
          <p:cNvSpPr/>
          <p:nvPr/>
        </p:nvSpPr>
        <p:spPr>
          <a:xfrm>
            <a:off x="2292901" y="2325645"/>
            <a:ext cx="1501553" cy="456351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PCT Coverage</a:t>
            </a:r>
          </a:p>
        </p:txBody>
      </p:sp>
      <p:sp>
        <p:nvSpPr>
          <p:cNvPr id="33" name="Alternate Process 32">
            <a:extLst>
              <a:ext uri="{FF2B5EF4-FFF2-40B4-BE49-F238E27FC236}">
                <a16:creationId xmlns:a16="http://schemas.microsoft.com/office/drawing/2014/main" id="{D094F4DB-F4BC-B642-921F-1C6962ADBB1C}"/>
              </a:ext>
            </a:extLst>
          </p:cNvPr>
          <p:cNvSpPr/>
          <p:nvPr/>
        </p:nvSpPr>
        <p:spPr>
          <a:xfrm>
            <a:off x="725972" y="2830110"/>
            <a:ext cx="4557985" cy="172882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Extensions for: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Reference to GFE Bundle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Disclaimer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Expiration Date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Out of Network Provider Info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Estimated Date of Service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Subject to Medical Management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A156A6E-E083-3A4A-AE8F-DAA66087FAD3}"/>
              </a:ext>
            </a:extLst>
          </p:cNvPr>
          <p:cNvSpPr txBox="1"/>
          <p:nvPr/>
        </p:nvSpPr>
        <p:spPr>
          <a:xfrm>
            <a:off x="1903305" y="827548"/>
            <a:ext cx="2242432" cy="523220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</a:rPr>
              <a:t>Mandatory: 9 elements</a:t>
            </a:r>
            <a:br>
              <a:rPr lang="en-US" sz="1400" dirty="0"/>
            </a:br>
            <a:r>
              <a:rPr lang="en-US" sz="1400" dirty="0">
                <a:solidFill>
                  <a:srgbClr val="333333"/>
                </a:solidFill>
              </a:rPr>
              <a:t>Must-Support: 16 elements</a:t>
            </a:r>
            <a:endParaRPr 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46D2EF-69C5-644F-898C-3B26E4407646}"/>
              </a:ext>
            </a:extLst>
          </p:cNvPr>
          <p:cNvSpPr txBox="1"/>
          <p:nvPr/>
        </p:nvSpPr>
        <p:spPr>
          <a:xfrm>
            <a:off x="2382725" y="6426905"/>
            <a:ext cx="1321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Bundle.identifier</a:t>
            </a:r>
          </a:p>
        </p:txBody>
      </p:sp>
    </p:spTree>
    <p:extLst>
      <p:ext uri="{BB962C8B-B14F-4D97-AF65-F5344CB8AC3E}">
        <p14:creationId xmlns:p14="http://schemas.microsoft.com/office/powerpoint/2010/main" val="224135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60</Words>
  <Application>Microsoft Macintosh PowerPoint</Application>
  <PresentationFormat>Widescreen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Larry Decelles</dc:creator>
  <cp:lastModifiedBy>Larry Decelles</cp:lastModifiedBy>
  <cp:revision>27</cp:revision>
  <dcterms:created xsi:type="dcterms:W3CDTF">2021-10-20T11:02:09Z</dcterms:created>
  <dcterms:modified xsi:type="dcterms:W3CDTF">2021-12-01T21:07:21Z</dcterms:modified>
</cp:coreProperties>
</file>