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9"/>
  </p:normalViewPr>
  <p:slideViewPr>
    <p:cSldViewPr snapToGrid="0" snapToObjects="1">
      <p:cViewPr varScale="1">
        <p:scale>
          <a:sx n="195" d="100"/>
          <a:sy n="195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655004" y="164965"/>
            <a:ext cx="5548889" cy="65706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6308391" y="179757"/>
            <a:ext cx="5495594" cy="65706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441885" y="123919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PCT GFE Bundle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7697149" y="131096"/>
            <a:ext cx="237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PCT AEOB Bundle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6575383" y="503810"/>
            <a:ext cx="4961613" cy="58749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95DAE-72ED-CC42-96D0-71BEBA4E3A5A}"/>
              </a:ext>
            </a:extLst>
          </p:cNvPr>
          <p:cNvSpPr txBox="1"/>
          <p:nvPr/>
        </p:nvSpPr>
        <p:spPr>
          <a:xfrm>
            <a:off x="7008341" y="542137"/>
            <a:ext cx="401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PCT Advanced Explanation of Benefits (AEOB) (1..1)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6D8E5D0-237D-9845-AE8D-D1AAD611D73F}"/>
              </a:ext>
            </a:extLst>
          </p:cNvPr>
          <p:cNvSpPr/>
          <p:nvPr/>
        </p:nvSpPr>
        <p:spPr>
          <a:xfrm>
            <a:off x="6754866" y="1407384"/>
            <a:ext cx="1501553" cy="42127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5810EB1F-A28D-4B45-80B3-5F190BAF9649}"/>
              </a:ext>
            </a:extLst>
          </p:cNvPr>
          <p:cNvSpPr/>
          <p:nvPr/>
        </p:nvSpPr>
        <p:spPr>
          <a:xfrm>
            <a:off x="8321816" y="1391521"/>
            <a:ext cx="1501553" cy="45300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495F211F-96DC-724E-9067-B15A14F8CB46}"/>
              </a:ext>
            </a:extLst>
          </p:cNvPr>
          <p:cNvSpPr/>
          <p:nvPr/>
        </p:nvSpPr>
        <p:spPr>
          <a:xfrm>
            <a:off x="9896216" y="1393360"/>
            <a:ext cx="1495762" cy="45300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1E69A2EE-F9A2-0E4F-AE7F-24A6A246EED3}"/>
              </a:ext>
            </a:extLst>
          </p:cNvPr>
          <p:cNvSpPr/>
          <p:nvPr/>
        </p:nvSpPr>
        <p:spPr>
          <a:xfrm>
            <a:off x="8331098" y="2297318"/>
            <a:ext cx="1501553" cy="45635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961701" y="500212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555332" y="547778"/>
            <a:ext cx="3666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PCT Good Faith Estimates (GFE) (1..*)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1135363" y="1415806"/>
            <a:ext cx="1501553" cy="42127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667461" y="1415497"/>
            <a:ext cx="1477904" cy="42127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1136651" y="1844802"/>
            <a:ext cx="1501553" cy="421278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4167626" y="1401039"/>
            <a:ext cx="1477904" cy="45300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667461" y="1856547"/>
            <a:ext cx="1476834" cy="421279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4167626" y="1863777"/>
            <a:ext cx="1476834" cy="431075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667461" y="2297318"/>
            <a:ext cx="1477904" cy="456351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094F4DB-F4BC-B642-921F-1C6962ADBB1C}"/>
              </a:ext>
            </a:extLst>
          </p:cNvPr>
          <p:cNvSpPr/>
          <p:nvPr/>
        </p:nvSpPr>
        <p:spPr>
          <a:xfrm>
            <a:off x="6754866" y="2829815"/>
            <a:ext cx="2336883" cy="3394007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Reference one or more GFEs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Disclaimer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Expiration Date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Out of Network Provider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Date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Subject to Medical Management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1135363" y="2830110"/>
            <a:ext cx="23004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Assigned Service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Service Linking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Compound Drug Linking Number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609519" y="2830110"/>
            <a:ext cx="2045134" cy="333669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Slices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Claim.procedure is sliced based on the value of pattern:type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2277845" y="850835"/>
            <a:ext cx="222110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Mandatory: 9 elements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Must-Support: 41 elements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156A6E-E083-3A4A-AE8F-DAA66087FAD3}"/>
              </a:ext>
            </a:extLst>
          </p:cNvPr>
          <p:cNvSpPr txBox="1"/>
          <p:nvPr/>
        </p:nvSpPr>
        <p:spPr>
          <a:xfrm>
            <a:off x="7951376" y="827548"/>
            <a:ext cx="22424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Mandatory: 9 elements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Must-Support: 15 elements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6D2EF-69C5-644F-898C-3B26E4407646}"/>
              </a:ext>
            </a:extLst>
          </p:cNvPr>
          <p:cNvSpPr txBox="1"/>
          <p:nvPr/>
        </p:nvSpPr>
        <p:spPr>
          <a:xfrm>
            <a:off x="8395235" y="6387621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784444" y="6394684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182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13</cp:revision>
  <dcterms:created xsi:type="dcterms:W3CDTF">2021-10-20T11:02:09Z</dcterms:created>
  <dcterms:modified xsi:type="dcterms:W3CDTF">2021-11-02T12:02:12Z</dcterms:modified>
</cp:coreProperties>
</file>