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3"/>
    <p:restoredTop sz="94719"/>
  </p:normalViewPr>
  <p:slideViewPr>
    <p:cSldViewPr snapToGrid="0" snapToObjects="1">
      <p:cViewPr varScale="1">
        <p:scale>
          <a:sx n="195" d="100"/>
          <a:sy n="195" d="100"/>
        </p:scale>
        <p:origin x="2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530-DC08-0241-B57C-1C86D7EDD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20AC-E8E2-6043-88E6-E844872EB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4316-6782-FD40-9B32-4B1BEE88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F05E-9C47-ED4F-98CF-757D8823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ACEF-D327-3747-BA54-0A4D5AAF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8896-67BE-5748-B720-E0467DDB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D5E-D6F2-DE49-86E2-3E3CCF22B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FC6D-F081-5E4A-8402-E9A64C0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7DE-8B4E-3647-9898-E38CA145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2D73-46BB-7B42-9247-69F20C1A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53C77-7250-C544-9803-E7C6047CE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457D1-1387-924E-84BB-284B3530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C532-FA6E-C740-8B48-D49B264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1AC1-887B-1142-B44A-F8CC4879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11D4-92E8-0645-A6DF-DC91DDB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730A-A8F9-7646-AE27-EE21E514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E52C-D650-7047-9918-B11836A0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4432-F8D2-024A-9A1C-835630C5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C0A2-187D-AC4D-9E8E-5BBCB7FC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FF48-ED20-7646-9C7E-C8B848A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CB52-D332-3A4A-9C53-DEC0BD8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5136-5356-894C-AFA3-3BAD8C6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0786-62D3-DD4F-B392-64E0512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8634-9EC6-2F46-A246-CAB1670B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1838-C2BD-4045-8FBC-6FD48145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FF7-6B36-864C-9951-15CA016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F6A6-87EC-8E47-B84E-E1482B10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BBEA8-0527-1843-B301-331D4D7C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B2CE-062A-344C-A3D0-713FFFF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A15C-D2BA-904E-BA6E-C483764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CDE8-736B-0F44-BDD5-C8D1BCD6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641-5708-8B49-A6F0-3F385B5D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734D-FD58-EB44-A380-E5C45A22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6BD18-F67D-C745-B03C-25DD53599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48BC7-F994-0A44-B2E2-AB9E9369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E563-DDEF-734E-A8CA-3359B709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13F67-5715-D240-AA8F-2F304377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2341-D8CB-AC43-B611-0EB4F815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85CA1-A410-0447-B1D7-3EA0454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368D-F5F7-914F-AB0D-88D345A6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6B12-2DC2-5342-80CE-686E0A81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EF8E-4865-3741-918E-76E56DAF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D8AC4-E80D-8349-AD7B-420830E1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3ECA6-F868-C344-AF0E-0A7BBDF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88759-596D-844C-B687-D3769EF0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6856-B2F8-CE49-8A32-16A6C38C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DC81-C215-174A-A7A0-79EF6F85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F948-E617-D849-A6CE-5841A75C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F29A-4582-BA41-9D78-3B542458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CC1D-F965-B94F-827B-7252D047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5C3D-EF4F-B341-9C17-3BE8404A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873E-F831-9548-8920-FA322338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468-4D38-2546-B68C-13EF93A0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297F-9474-FB48-BF3D-314159AF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50E5-BB5A-ED46-B5DE-932BD807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559EC-027A-6846-B0B2-BD656C37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C427-5A62-EF43-A338-D837C80D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D21E9-E4EB-5B4C-AF22-F16D86F7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312F1-D3D9-F24A-9040-FA55EEBC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8BD8-8EE3-FD4F-AF6F-53363DD2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D892-165E-1249-AAF5-754571315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1F4C-9DA1-544F-94AC-914D946BC5D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9C20-CDF6-9F45-AA23-35E9DDB21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21EE-6524-3F42-B9E9-252353A0B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73121F0A-F97A-B743-AD31-85C076ECAFE1}"/>
              </a:ext>
            </a:extLst>
          </p:cNvPr>
          <p:cNvSpPr/>
          <p:nvPr/>
        </p:nvSpPr>
        <p:spPr>
          <a:xfrm>
            <a:off x="1502229" y="811480"/>
            <a:ext cx="4593771" cy="52086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296529EF-5B5E-C14A-95DF-A2FDE5B57CA2}"/>
              </a:ext>
            </a:extLst>
          </p:cNvPr>
          <p:cNvSpPr/>
          <p:nvPr/>
        </p:nvSpPr>
        <p:spPr>
          <a:xfrm>
            <a:off x="6273073" y="811480"/>
            <a:ext cx="4699727" cy="52086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032EDBC8-C129-2E4C-AEDC-F7657948B788}"/>
              </a:ext>
            </a:extLst>
          </p:cNvPr>
          <p:cNvSpPr/>
          <p:nvPr/>
        </p:nvSpPr>
        <p:spPr>
          <a:xfrm>
            <a:off x="1945322" y="1366648"/>
            <a:ext cx="3707583" cy="4124703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PCTGoodFaithEstimate (1..*)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C4C9D-D717-FD42-A09D-729C0BD0317D}"/>
              </a:ext>
            </a:extLst>
          </p:cNvPr>
          <p:cNvSpPr txBox="1"/>
          <p:nvPr/>
        </p:nvSpPr>
        <p:spPr>
          <a:xfrm>
            <a:off x="2807373" y="891795"/>
            <a:ext cx="1627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GFE Bundle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320BA-224E-9E4D-B80B-99AB3D54D2D2}"/>
              </a:ext>
            </a:extLst>
          </p:cNvPr>
          <p:cNvSpPr txBox="1"/>
          <p:nvPr/>
        </p:nvSpPr>
        <p:spPr>
          <a:xfrm>
            <a:off x="7556136" y="893628"/>
            <a:ext cx="1924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AEOB Bundle</a:t>
            </a:r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62098F33-DC2E-D74C-82F7-E174A1199AD6}"/>
              </a:ext>
            </a:extLst>
          </p:cNvPr>
          <p:cNvSpPr/>
          <p:nvPr/>
        </p:nvSpPr>
        <p:spPr>
          <a:xfrm>
            <a:off x="6556373" y="1353460"/>
            <a:ext cx="4044136" cy="4124703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PCTAdvancedEOB (1..1)</a:t>
            </a:r>
          </a:p>
        </p:txBody>
      </p:sp>
    </p:spTree>
    <p:extLst>
      <p:ext uri="{BB962C8B-B14F-4D97-AF65-F5344CB8AC3E}">
        <p14:creationId xmlns:p14="http://schemas.microsoft.com/office/powerpoint/2010/main" val="251562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Decelles</dc:creator>
  <cp:lastModifiedBy>Larry Decelles</cp:lastModifiedBy>
  <cp:revision>6</cp:revision>
  <dcterms:created xsi:type="dcterms:W3CDTF">2021-10-20T11:02:09Z</dcterms:created>
  <dcterms:modified xsi:type="dcterms:W3CDTF">2021-10-20T12:42:13Z</dcterms:modified>
</cp:coreProperties>
</file>