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3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72ACF2-9617-69CB-34E0-186CF76AF866}"/>
              </a:ext>
            </a:extLst>
          </p:cNvPr>
          <p:cNvGrpSpPr/>
          <p:nvPr/>
        </p:nvGrpSpPr>
        <p:grpSpPr>
          <a:xfrm>
            <a:off x="244754" y="1292885"/>
            <a:ext cx="4220921" cy="3264495"/>
            <a:chOff x="244754" y="1292885"/>
            <a:chExt cx="4220921" cy="3264495"/>
          </a:xfrm>
        </p:grpSpPr>
        <p:sp>
          <p:nvSpPr>
            <p:cNvPr id="3" name="Alternate Process 3">
              <a:extLst>
                <a:ext uri="{FF2B5EF4-FFF2-40B4-BE49-F238E27FC236}">
                  <a16:creationId xmlns:a16="http://schemas.microsoft.com/office/drawing/2014/main" id="{0FB0E28C-86EF-BF96-AB71-DC28F58F51B2}"/>
                </a:ext>
              </a:extLst>
            </p:cNvPr>
            <p:cNvSpPr/>
            <p:nvPr/>
          </p:nvSpPr>
          <p:spPr>
            <a:xfrm>
              <a:off x="244754" y="1292885"/>
              <a:ext cx="4220921" cy="3264495"/>
            </a:xfrm>
            <a:prstGeom prst="roundRect">
              <a:avLst>
                <a:gd name="adj" fmla="val 5164"/>
              </a:avLst>
            </a:prstGeom>
            <a:solidFill>
              <a:srgbClr val="DFD5A9">
                <a:lumMod val="20000"/>
                <a:lumOff val="80000"/>
              </a:srgbClr>
            </a:solidFill>
            <a:ln w="28575" cap="flat" cmpd="sng" algn="ctr">
              <a:solidFill>
                <a:srgbClr val="DFD5A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D78DBC-D6F4-2478-64D7-1F6FE9BF7228}"/>
                </a:ext>
              </a:extLst>
            </p:cNvPr>
            <p:cNvSpPr txBox="1"/>
            <p:nvPr/>
          </p:nvSpPr>
          <p:spPr>
            <a:xfrm>
              <a:off x="1545720" y="1357685"/>
              <a:ext cx="16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4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474749"/>
                  </a:solidFill>
                  <a:latin typeface="Arial" panose="020B0604020202020204"/>
                </a:rPr>
                <a:t>AEOB Bundle</a:t>
              </a:r>
            </a:p>
          </p:txBody>
        </p:sp>
        <p:sp>
          <p:nvSpPr>
            <p:cNvPr id="6" name="Alternate Process 23">
              <a:extLst>
                <a:ext uri="{FF2B5EF4-FFF2-40B4-BE49-F238E27FC236}">
                  <a16:creationId xmlns:a16="http://schemas.microsoft.com/office/drawing/2014/main" id="{1840C976-0496-0BBC-144C-EE35E06CA2F0}"/>
                </a:ext>
              </a:extLst>
            </p:cNvPr>
            <p:cNvSpPr/>
            <p:nvPr/>
          </p:nvSpPr>
          <p:spPr>
            <a:xfrm>
              <a:off x="374798" y="1768733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7" name="Alternate Process 27">
              <a:extLst>
                <a:ext uri="{FF2B5EF4-FFF2-40B4-BE49-F238E27FC236}">
                  <a16:creationId xmlns:a16="http://schemas.microsoft.com/office/drawing/2014/main" id="{CDB2959B-ED4F-7B84-2438-4DF4B6F4EA2D}"/>
                </a:ext>
              </a:extLst>
            </p:cNvPr>
            <p:cNvSpPr/>
            <p:nvPr/>
          </p:nvSpPr>
          <p:spPr>
            <a:xfrm>
              <a:off x="2898450" y="1768733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9" name="Alternate Process 30">
              <a:extLst>
                <a:ext uri="{FF2B5EF4-FFF2-40B4-BE49-F238E27FC236}">
                  <a16:creationId xmlns:a16="http://schemas.microsoft.com/office/drawing/2014/main" id="{A0437387-179F-336C-7CB5-33D37B2E985C}"/>
                </a:ext>
              </a:extLst>
            </p:cNvPr>
            <p:cNvSpPr/>
            <p:nvPr/>
          </p:nvSpPr>
          <p:spPr>
            <a:xfrm>
              <a:off x="1637968" y="1768733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A15C98-8442-C84B-F02D-C4D0238AB9AA}"/>
                </a:ext>
              </a:extLst>
            </p:cNvPr>
            <p:cNvGrpSpPr/>
            <p:nvPr/>
          </p:nvGrpSpPr>
          <p:grpSpPr>
            <a:xfrm>
              <a:off x="402708" y="2326528"/>
              <a:ext cx="3666904" cy="1857494"/>
              <a:chOff x="1053880" y="1891273"/>
              <a:chExt cx="4337302" cy="2227479"/>
            </a:xfrm>
          </p:grpSpPr>
          <p:sp>
            <p:nvSpPr>
              <p:cNvPr id="27" name="Alternate Process 41">
                <a:extLst>
                  <a:ext uri="{FF2B5EF4-FFF2-40B4-BE49-F238E27FC236}">
                    <a16:creationId xmlns:a16="http://schemas.microsoft.com/office/drawing/2014/main" id="{D0F6A102-C565-18C0-DB99-D7EC36C74D54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Alternate Process 31">
                <a:extLst>
                  <a:ext uri="{FF2B5EF4-FFF2-40B4-BE49-F238E27FC236}">
                    <a16:creationId xmlns:a16="http://schemas.microsoft.com/office/drawing/2014/main" id="{8E90516D-F83D-55C1-F5B1-A426ABF63239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Alternate Process 24">
                <a:extLst>
                  <a:ext uri="{FF2B5EF4-FFF2-40B4-BE49-F238E27FC236}">
                    <a16:creationId xmlns:a16="http://schemas.microsoft.com/office/drawing/2014/main" id="{294AC174-3A4B-1539-D976-0C51B17DC846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0" name="Alternate Process 29">
                <a:extLst>
                  <a:ext uri="{FF2B5EF4-FFF2-40B4-BE49-F238E27FC236}">
                    <a16:creationId xmlns:a16="http://schemas.microsoft.com/office/drawing/2014/main" id="{92A01B6A-1616-B78B-7972-BF8FBCB974FF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D14001-3D52-3B59-D0CD-8A52EF236DFA}"/>
                </a:ext>
              </a:extLst>
            </p:cNvPr>
            <p:cNvGrpSpPr/>
            <p:nvPr/>
          </p:nvGrpSpPr>
          <p:grpSpPr>
            <a:xfrm>
              <a:off x="517008" y="2440828"/>
              <a:ext cx="3666904" cy="1857494"/>
              <a:chOff x="1053880" y="1891273"/>
              <a:chExt cx="4337302" cy="2227479"/>
            </a:xfrm>
          </p:grpSpPr>
          <p:sp>
            <p:nvSpPr>
              <p:cNvPr id="22" name="Alternate Process 52">
                <a:extLst>
                  <a:ext uri="{FF2B5EF4-FFF2-40B4-BE49-F238E27FC236}">
                    <a16:creationId xmlns:a16="http://schemas.microsoft.com/office/drawing/2014/main" id="{B9DD2718-550E-63D2-BF2A-6105E8327EFA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Alternate Process 54">
                <a:extLst>
                  <a:ext uri="{FF2B5EF4-FFF2-40B4-BE49-F238E27FC236}">
                    <a16:creationId xmlns:a16="http://schemas.microsoft.com/office/drawing/2014/main" id="{6B594C35-BF35-EBA2-2F48-74D4897A044D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Alternate Process 55">
                <a:extLst>
                  <a:ext uri="{FF2B5EF4-FFF2-40B4-BE49-F238E27FC236}">
                    <a16:creationId xmlns:a16="http://schemas.microsoft.com/office/drawing/2014/main" id="{E1744A5B-48E2-7D94-E7F6-B17123D8E15A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5" name="Alternate Process 56">
                <a:extLst>
                  <a:ext uri="{FF2B5EF4-FFF2-40B4-BE49-F238E27FC236}">
                    <a16:creationId xmlns:a16="http://schemas.microsoft.com/office/drawing/2014/main" id="{B6E938D1-3BAE-57B8-1E8A-BFA82028CDAC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BA66B2-A131-B075-E9F2-20415A51B50E}"/>
                </a:ext>
              </a:extLst>
            </p:cNvPr>
            <p:cNvGrpSpPr/>
            <p:nvPr/>
          </p:nvGrpSpPr>
          <p:grpSpPr>
            <a:xfrm>
              <a:off x="631308" y="2555128"/>
              <a:ext cx="3666904" cy="1857494"/>
              <a:chOff x="1053880" y="1891273"/>
              <a:chExt cx="4337302" cy="2227479"/>
            </a:xfrm>
          </p:grpSpPr>
          <p:sp>
            <p:nvSpPr>
              <p:cNvPr id="15" name="Alternate Process 58">
                <a:extLst>
                  <a:ext uri="{FF2B5EF4-FFF2-40B4-BE49-F238E27FC236}">
                    <a16:creationId xmlns:a16="http://schemas.microsoft.com/office/drawing/2014/main" id="{52AA6F32-E081-AC8D-D0F7-A6D49E6651D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Alternate Process 59">
                <a:extLst>
                  <a:ext uri="{FF2B5EF4-FFF2-40B4-BE49-F238E27FC236}">
                    <a16:creationId xmlns:a16="http://schemas.microsoft.com/office/drawing/2014/main" id="{21CE868F-DD8D-3C55-8CF0-9EA1750C9D09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Totals</a:t>
                </a:r>
              </a:p>
            </p:txBody>
          </p:sp>
          <p:sp>
            <p:nvSpPr>
              <p:cNvPr id="17" name="Alternate Process 60">
                <a:extLst>
                  <a:ext uri="{FF2B5EF4-FFF2-40B4-BE49-F238E27FC236}">
                    <a16:creationId xmlns:a16="http://schemas.microsoft.com/office/drawing/2014/main" id="{1BB99219-1832-1761-C2F6-66FD9E41F914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1" name="Alternate Process 61">
                <a:extLst>
                  <a:ext uri="{FF2B5EF4-FFF2-40B4-BE49-F238E27FC236}">
                    <a16:creationId xmlns:a16="http://schemas.microsoft.com/office/drawing/2014/main" id="{ED385C49-B441-F391-C888-482655EE96F6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3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101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Rick Geimer</cp:lastModifiedBy>
  <cp:revision>28</cp:revision>
  <dcterms:created xsi:type="dcterms:W3CDTF">2021-10-20T11:02:09Z</dcterms:created>
  <dcterms:modified xsi:type="dcterms:W3CDTF">2022-12-13T16:54:10Z</dcterms:modified>
</cp:coreProperties>
</file>