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7"/>
  </p:normalViewPr>
  <p:slideViewPr>
    <p:cSldViewPr snapToGrid="0" snapToObjects="1">
      <p:cViewPr varScale="1">
        <p:scale>
          <a:sx n="78" d="100"/>
          <a:sy n="78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F0371A-581D-A40F-423E-BE7DEFF59281}"/>
              </a:ext>
            </a:extLst>
          </p:cNvPr>
          <p:cNvGrpSpPr/>
          <p:nvPr/>
        </p:nvGrpSpPr>
        <p:grpSpPr>
          <a:xfrm>
            <a:off x="244754" y="1189789"/>
            <a:ext cx="4220921" cy="3264495"/>
            <a:chOff x="244754" y="1189789"/>
            <a:chExt cx="4220921" cy="3264495"/>
          </a:xfrm>
        </p:grpSpPr>
        <p:sp>
          <p:nvSpPr>
            <p:cNvPr id="5" name="Alternate Process 3">
              <a:extLst>
                <a:ext uri="{FF2B5EF4-FFF2-40B4-BE49-F238E27FC236}">
                  <a16:creationId xmlns:a16="http://schemas.microsoft.com/office/drawing/2014/main" id="{3537A833-C38D-9AB9-7598-115F7909C678}"/>
                </a:ext>
              </a:extLst>
            </p:cNvPr>
            <p:cNvSpPr/>
            <p:nvPr/>
          </p:nvSpPr>
          <p:spPr>
            <a:xfrm>
              <a:off x="244754" y="1189789"/>
              <a:ext cx="4220921" cy="326449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60CF80-F9C3-FC78-3781-9836243AD364}"/>
                </a:ext>
              </a:extLst>
            </p:cNvPr>
            <p:cNvSpPr txBox="1"/>
            <p:nvPr/>
          </p:nvSpPr>
          <p:spPr>
            <a:xfrm>
              <a:off x="1545720" y="12218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GFE Bundle</a:t>
              </a:r>
            </a:p>
          </p:txBody>
        </p:sp>
        <p:sp>
          <p:nvSpPr>
            <p:cNvPr id="7" name="Alternate Process 23">
              <a:extLst>
                <a:ext uri="{FF2B5EF4-FFF2-40B4-BE49-F238E27FC236}">
                  <a16:creationId xmlns:a16="http://schemas.microsoft.com/office/drawing/2014/main" id="{D30227CB-1684-CFE2-9D3B-236E3DE68BBA}"/>
                </a:ext>
              </a:extLst>
            </p:cNvPr>
            <p:cNvSpPr/>
            <p:nvPr/>
          </p:nvSpPr>
          <p:spPr>
            <a:xfrm>
              <a:off x="374798" y="1632938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8" name="Alternate Process 27">
              <a:extLst>
                <a:ext uri="{FF2B5EF4-FFF2-40B4-BE49-F238E27FC236}">
                  <a16:creationId xmlns:a16="http://schemas.microsoft.com/office/drawing/2014/main" id="{80CC33F4-E745-27FA-0A0E-FC545E2D7900}"/>
                </a:ext>
              </a:extLst>
            </p:cNvPr>
            <p:cNvSpPr/>
            <p:nvPr/>
          </p:nvSpPr>
          <p:spPr>
            <a:xfrm>
              <a:off x="2898450" y="1632938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F49DFFC2-A820-7509-114E-FC7B66FDD71E}"/>
                </a:ext>
              </a:extLst>
            </p:cNvPr>
            <p:cNvSpPr/>
            <p:nvPr/>
          </p:nvSpPr>
          <p:spPr>
            <a:xfrm>
              <a:off x="1637968" y="1632938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C7A434-FA92-7ED9-813C-4503562D93BF}"/>
                </a:ext>
              </a:extLst>
            </p:cNvPr>
            <p:cNvGrpSpPr/>
            <p:nvPr/>
          </p:nvGrpSpPr>
          <p:grpSpPr>
            <a:xfrm>
              <a:off x="402708" y="2190733"/>
              <a:ext cx="3666904" cy="1857494"/>
              <a:chOff x="1053880" y="1891273"/>
              <a:chExt cx="4337302" cy="2227479"/>
            </a:xfrm>
          </p:grpSpPr>
          <p:sp>
            <p:nvSpPr>
              <p:cNvPr id="26" name="Alternate Process 41">
                <a:extLst>
                  <a:ext uri="{FF2B5EF4-FFF2-40B4-BE49-F238E27FC236}">
                    <a16:creationId xmlns:a16="http://schemas.microsoft.com/office/drawing/2014/main" id="{A667E41E-3110-3FCE-D6E3-819A66C5C926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Alternate Process 31">
                <a:extLst>
                  <a:ext uri="{FF2B5EF4-FFF2-40B4-BE49-F238E27FC236}">
                    <a16:creationId xmlns:a16="http://schemas.microsoft.com/office/drawing/2014/main" id="{475AE6B7-C6E7-CB87-B861-7FCBBAC5CEE7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Alternate Process 24">
                <a:extLst>
                  <a:ext uri="{FF2B5EF4-FFF2-40B4-BE49-F238E27FC236}">
                    <a16:creationId xmlns:a16="http://schemas.microsoft.com/office/drawing/2014/main" id="{FBBA71F7-7C02-542E-ACD7-C49CE04568F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42" name="Alternate Process 29">
                <a:extLst>
                  <a:ext uri="{FF2B5EF4-FFF2-40B4-BE49-F238E27FC236}">
                    <a16:creationId xmlns:a16="http://schemas.microsoft.com/office/drawing/2014/main" id="{F2CB0C01-6933-9E86-7226-71E3295F67D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58384-F843-352F-9D80-4997A58E8957}"/>
                </a:ext>
              </a:extLst>
            </p:cNvPr>
            <p:cNvGrpSpPr/>
            <p:nvPr/>
          </p:nvGrpSpPr>
          <p:grpSpPr>
            <a:xfrm>
              <a:off x="517008" y="2305033"/>
              <a:ext cx="3666904" cy="1857494"/>
              <a:chOff x="1053880" y="1891273"/>
              <a:chExt cx="4337302" cy="2227479"/>
            </a:xfrm>
          </p:grpSpPr>
          <p:sp>
            <p:nvSpPr>
              <p:cNvPr id="18" name="Alternate Process 52">
                <a:extLst>
                  <a:ext uri="{FF2B5EF4-FFF2-40B4-BE49-F238E27FC236}">
                    <a16:creationId xmlns:a16="http://schemas.microsoft.com/office/drawing/2014/main" id="{73773F77-E740-BBA5-CB20-7FBDE9BFCF4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Alternate Process 54">
                <a:extLst>
                  <a:ext uri="{FF2B5EF4-FFF2-40B4-BE49-F238E27FC236}">
                    <a16:creationId xmlns:a16="http://schemas.microsoft.com/office/drawing/2014/main" id="{766BCED0-D656-D8E2-1891-32C0DB19545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Alternate Process 55">
                <a:extLst>
                  <a:ext uri="{FF2B5EF4-FFF2-40B4-BE49-F238E27FC236}">
                    <a16:creationId xmlns:a16="http://schemas.microsoft.com/office/drawing/2014/main" id="{F9BDA3E3-C43D-F822-26C0-9CCA6CE90C79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56">
                <a:extLst>
                  <a:ext uri="{FF2B5EF4-FFF2-40B4-BE49-F238E27FC236}">
                    <a16:creationId xmlns:a16="http://schemas.microsoft.com/office/drawing/2014/main" id="{0BAC71F0-441B-01FC-A19E-B5D4C5EA7D5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9975624-2BF9-F3D4-7932-EBD74C0D5A93}"/>
                </a:ext>
              </a:extLst>
            </p:cNvPr>
            <p:cNvGrpSpPr/>
            <p:nvPr/>
          </p:nvGrpSpPr>
          <p:grpSpPr>
            <a:xfrm>
              <a:off x="631308" y="2419333"/>
              <a:ext cx="3666904" cy="1857494"/>
              <a:chOff x="1053880" y="1891273"/>
              <a:chExt cx="4337302" cy="2227479"/>
            </a:xfrm>
          </p:grpSpPr>
          <p:sp>
            <p:nvSpPr>
              <p:cNvPr id="14" name="Alternate Process 58">
                <a:extLst>
                  <a:ext uri="{FF2B5EF4-FFF2-40B4-BE49-F238E27FC236}">
                    <a16:creationId xmlns:a16="http://schemas.microsoft.com/office/drawing/2014/main" id="{0F3B1687-EF19-D02B-0F59-4B8B3088E96C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Alternate Process 59">
                <a:extLst>
                  <a:ext uri="{FF2B5EF4-FFF2-40B4-BE49-F238E27FC236}">
                    <a16:creationId xmlns:a16="http://schemas.microsoft.com/office/drawing/2014/main" id="{99BD69C4-6184-CC43-8B33-75D260640478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Claim Resource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Date of Service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</p:txBody>
          </p:sp>
          <p:sp>
            <p:nvSpPr>
              <p:cNvPr id="16" name="Alternate Process 60">
                <a:extLst>
                  <a:ext uri="{FF2B5EF4-FFF2-40B4-BE49-F238E27FC236}">
                    <a16:creationId xmlns:a16="http://schemas.microsoft.com/office/drawing/2014/main" id="{163EDEF9-142F-770A-5869-D56B4AA0B12D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17" name="Alternate Process 61">
                <a:extLst>
                  <a:ext uri="{FF2B5EF4-FFF2-40B4-BE49-F238E27FC236}">
                    <a16:creationId xmlns:a16="http://schemas.microsoft.com/office/drawing/2014/main" id="{64B4B587-0920-B088-C9D5-3FDAEA3E67C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102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Rick Geimer</cp:lastModifiedBy>
  <cp:revision>30</cp:revision>
  <dcterms:created xsi:type="dcterms:W3CDTF">2021-10-20T11:02:09Z</dcterms:created>
  <dcterms:modified xsi:type="dcterms:W3CDTF">2022-12-13T16:52:42Z</dcterms:modified>
</cp:coreProperties>
</file>