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84" r:id="rId3"/>
    <p:sldId id="1286" r:id="rId4"/>
    <p:sldId id="1287" r:id="rId5"/>
    <p:sldId id="1288" r:id="rId6"/>
    <p:sldId id="1262" r:id="rId7"/>
    <p:sldId id="1278" r:id="rId8"/>
    <p:sldId id="1273" r:id="rId9"/>
    <p:sldId id="1274" r:id="rId10"/>
    <p:sldId id="1289" r:id="rId11"/>
    <p:sldId id="1291" r:id="rId12"/>
    <p:sldId id="1292" r:id="rId13"/>
    <p:sldId id="1294" r:id="rId14"/>
    <p:sldId id="1293" r:id="rId15"/>
    <p:sldId id="1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381120" y="451154"/>
            <a:ext cx="3110356" cy="18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879138" y="2331076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751884" y="1289970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Hans Solo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</a:t>
            </a:r>
            <a:r>
              <a:rPr lang="en-US" sz="1200" dirty="0">
                <a:solidFill>
                  <a:srgbClr val="FF0000"/>
                </a:solidFill>
              </a:rPr>
              <a:t>Provider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08321" y="1741002"/>
            <a:ext cx="2852548" cy="11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513701" y="1416226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Peoria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798280"/>
            <a:ext cx="505380" cy="104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833025" y="1730762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460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#3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Cancer Clinic LLC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532689" y="1773508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30987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Plan and Network.  #1</a:t>
            </a:r>
            <a:br>
              <a:rPr lang="en-US" dirty="0"/>
            </a:br>
            <a:r>
              <a:rPr lang="en-US" dirty="0" err="1"/>
              <a:t>Blueshield</a:t>
            </a:r>
            <a:r>
              <a:rPr lang="en-US" dirty="0"/>
              <a:t>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rgbClr val="FF0000"/>
                </a:solidFill>
              </a:rPr>
              <a:t>XYZ Insurance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XYZ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BlueShield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name:BlueShield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71EA7-1C73-1D41-87AA-0DD3C494042D}"/>
              </a:ext>
            </a:extLst>
          </p:cNvPr>
          <p:cNvSpPr txBox="1"/>
          <p:nvPr/>
        </p:nvSpPr>
        <p:spPr>
          <a:xfrm>
            <a:off x="4953505" y="5910294"/>
            <a:ext cx="190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Separate Endpoint Example?</a:t>
            </a:r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Insurance Plan and Network.  #2</a:t>
            </a:r>
            <a:br>
              <a:rPr lang="en-US" dirty="0"/>
            </a:br>
            <a:r>
              <a:rPr lang="en-US" dirty="0"/>
              <a:t>ABC QHP Bronze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5521118" y="190314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rgbClr val="FF0000"/>
                </a:solidFill>
              </a:rPr>
              <a:t>ABC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ABC Bronze Network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97601" y="3325471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ABC QHP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   </a:t>
            </a:r>
            <a:r>
              <a:rPr lang="en-US" sz="1600" dirty="0">
                <a:solidFill>
                  <a:srgbClr val="FF0000"/>
                </a:solidFill>
              </a:rPr>
              <a:t>(Make MS in IG)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567618" y="3770829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Address: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name:BlueShield</a:t>
            </a:r>
            <a:r>
              <a:rPr lang="en-US" sz="1200" dirty="0">
                <a:solidFill>
                  <a:sysClr val="windowText" lastClr="000000"/>
                </a:solidFill>
              </a:rPr>
              <a:t> Portal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portal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98336" y="5196754"/>
            <a:ext cx="1978519" cy="8707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41980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Insurance Plan and Network.  #2</a:t>
            </a:r>
            <a:br>
              <a:rPr lang="en-US" dirty="0"/>
            </a:br>
            <a:r>
              <a:rPr lang="en-US" dirty="0"/>
              <a:t>Cigna QHP Platinum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rgbClr val="FF0000"/>
                </a:solidFill>
              </a:rPr>
              <a:t>CIGNA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28079" y="1563979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CIGNA Standard PPO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2781582" y="4352622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CIGNA QHP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989959" y="3001599"/>
            <a:ext cx="1221454" cy="135102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 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Address: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1070127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name:BlueShield</a:t>
            </a:r>
            <a:r>
              <a:rPr lang="en-US" sz="1200" dirty="0">
                <a:solidFill>
                  <a:sysClr val="windowText" lastClr="000000"/>
                </a:solidFill>
              </a:rPr>
              <a:t> Portal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portal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53340" y="5705216"/>
            <a:ext cx="2023515" cy="36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CIGNA Premium PPO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CIGNA QHP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252170" y="3513496"/>
            <a:ext cx="191813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Location(1)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Sam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Colorado Preferred Provider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Denver Emergency Services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(Rob)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/>
              <a:t>Denver Emergency Services (is a group) providing Orthopods for Network Acme of Colorado at Good Sam Hospital.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Good Samaritan 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DC049FC-3033-E24F-8C0B-499913E7B54D}"/>
              </a:ext>
            </a:extLst>
          </p:cNvPr>
          <p:cNvSpPr/>
          <p:nvPr/>
        </p:nvSpPr>
        <p:spPr>
          <a:xfrm>
            <a:off x="7893649" y="3421291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Location(2)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Sam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Location(1)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Mary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Dean Health Plan HMO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Dean Clinic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(option #1)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897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Dean Clinic (owned by St Mary Hospital) provides primary care services.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St Mary 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Location(1)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Mary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</a:rPr>
              <a:t>Dean Health Plan HMO</a:t>
            </a:r>
            <a:endParaRPr lang="en-US" dirty="0">
              <a:solidFill>
                <a:prstClr val="black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Dean Clinic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Example:  Clinic Provides Services to a Hospital</a:t>
            </a:r>
            <a:r>
              <a:rPr lang="en-US" sz="3200" dirty="0"/>
              <a:t>	(Laurie option #2)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22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Dean Clinic provides primary care services to St Mary’s Hospital.</a:t>
            </a:r>
          </a:p>
          <a:p>
            <a:r>
              <a:rPr lang="en-US" dirty="0"/>
              <a:t>	- Example assumes HCS entry point for query.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St Mary 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Shady Grove Hospital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Hospital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belongsTo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116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Shady Grove Hospital belongs to the MD HIE (CRISP).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CRISP (MD HIE)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316E1-E190-0041-AA77-B8F4E47394D0}"/>
              </a:ext>
            </a:extLst>
          </p:cNvPr>
          <p:cNvSpPr txBox="1"/>
          <p:nvPr/>
        </p:nvSpPr>
        <p:spPr>
          <a:xfrm>
            <a:off x="9319613" y="526840"/>
            <a:ext cx="2016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Friday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belongsTo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participatesIn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memberOf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other</a:t>
            </a: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Location(1)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 err="1">
                <a:solidFill>
                  <a:srgbClr val="002060"/>
                </a:solidFill>
              </a:rPr>
              <a:t>WindsorCT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Location(2)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rgbClr val="FF0000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9396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CVS</a:t>
            </a:r>
          </a:p>
          <a:p>
            <a:r>
              <a:rPr lang="en-US" dirty="0"/>
              <a:t>	- Only 2 of the pharmacy locations are in-network for Acme of Connecticut PPO Network</a:t>
            </a:r>
          </a:p>
          <a:p>
            <a:r>
              <a:rPr lang="en-US" dirty="0"/>
              <a:t>	- 2 of the pharmacy locations are managed by Target</a:t>
            </a: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Location(3)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Location(4)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003104" y="1826050"/>
            <a:ext cx="150195" cy="159976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05047" y="1804213"/>
            <a:ext cx="1151368" cy="162251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8719786" y="37558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Target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Specialty:  </a:t>
            </a:r>
            <a:r>
              <a:rPr lang="en-US" sz="1200" dirty="0" err="1">
                <a:solidFill>
                  <a:srgbClr val="FF0000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Location(1)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 err="1">
                <a:solidFill>
                  <a:srgbClr val="002060"/>
                </a:solidFill>
              </a:rPr>
              <a:t>WindsorCT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Location(2)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Specialty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Code: </a:t>
            </a:r>
            <a:r>
              <a:rPr lang="en-US" sz="1600" u="sng" dirty="0">
                <a:solidFill>
                  <a:srgbClr val="FF0000"/>
                </a:solidFill>
              </a:rPr>
              <a:t>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9396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CVS</a:t>
            </a:r>
          </a:p>
          <a:p>
            <a:r>
              <a:rPr lang="en-US" dirty="0"/>
              <a:t>	- Only 2 of the pharmacy locations are in-network for Acme of Connecticut PPO Network</a:t>
            </a:r>
          </a:p>
          <a:p>
            <a:r>
              <a:rPr lang="en-US" dirty="0"/>
              <a:t>	- 2 of the pharmacy locations are managed by Target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Practitioner with Roles (Roles 1 and 2)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Joe Smith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Qualifications: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- MD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- Board Certified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qualification: (not used)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qualification: (not used)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</a:t>
            </a:r>
            <a:r>
              <a:rPr lang="en-US" sz="1200" dirty="0" err="1">
                <a:solidFill>
                  <a:sysClr val="windowText" lastClr="000000"/>
                </a:solidFill>
              </a:rPr>
              <a:t>Sat,Sun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Rockville Hospital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Rockville 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Rockville Hospital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566242" y="3892016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879138" y="2331076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355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#1 (Bob)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Maryland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Microsoft Macintosh PowerPoint</Application>
  <PresentationFormat>Widescreen</PresentationFormat>
  <Paragraphs>326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Plan-Net Patterns</vt:lpstr>
      <vt:lpstr>Example:  Group Providing Service at Hospital (Rob) </vt:lpstr>
      <vt:lpstr>Example:  Clinic That is Owned by a Hospital (option #1)</vt:lpstr>
      <vt:lpstr>Example:  Clinic Provides Services to a Hospital (Laurie option #2)</vt:lpstr>
      <vt:lpstr>Example:  Hospital Belongs to an HIE </vt:lpstr>
      <vt:lpstr>Example:  Pharmacy Chain </vt:lpstr>
      <vt:lpstr>Example:  Specialty Pharmacy  </vt:lpstr>
      <vt:lpstr>Example:  MailOrder Chain </vt:lpstr>
      <vt:lpstr>Practitioner with Roles (Roles 1 and 2)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Insurance Plan and Network.  #1 Blueshield of CT Medicare Advantage</vt:lpstr>
      <vt:lpstr>Insurance Plan and Network.  #2 ABC QHP Bronze </vt:lpstr>
      <vt:lpstr>Insurance Plan and Network.  #2 Cigna QHP Platinum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Kravitz</cp:lastModifiedBy>
  <cp:revision>1</cp:revision>
  <dcterms:created xsi:type="dcterms:W3CDTF">2020-08-03T20:03:34Z</dcterms:created>
  <dcterms:modified xsi:type="dcterms:W3CDTF">2020-08-03T20:04:27Z</dcterms:modified>
</cp:coreProperties>
</file>