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88"/>
    <p:restoredTop sz="96327"/>
  </p:normalViewPr>
  <p:slideViewPr>
    <p:cSldViewPr snapToGrid="0" snapToObjects="1">
      <p:cViewPr varScale="1">
        <p:scale>
          <a:sx n="208" d="100"/>
          <a:sy n="208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34924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521644" y="3530741"/>
            <a:ext cx="2612300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 </a:t>
            </a:r>
            <a:r>
              <a:rPr lang="en-US" sz="16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52195" y="4598445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CVS</a:t>
            </a:r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25579</TotalTime>
  <Words>1211</Words>
  <Application>Microsoft Macintosh PowerPoint</Application>
  <PresentationFormat>Widescreen</PresentationFormat>
  <Paragraphs>337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38</cp:revision>
  <dcterms:created xsi:type="dcterms:W3CDTF">2020-08-03T20:03:34Z</dcterms:created>
  <dcterms:modified xsi:type="dcterms:W3CDTF">2020-09-02T20:51:18Z</dcterms:modified>
</cp:coreProperties>
</file>