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60" r:id="rId2"/>
    <p:sldId id="1261" r:id="rId3"/>
    <p:sldId id="1251" r:id="rId4"/>
    <p:sldId id="1262" r:id="rId5"/>
    <p:sldId id="1263" r:id="rId6"/>
    <p:sldId id="1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6208"/>
  </p:normalViewPr>
  <p:slideViewPr>
    <p:cSldViewPr snapToGrid="0" snapToObjects="1">
      <p:cViewPr varScale="1">
        <p:scale>
          <a:sx n="105" d="100"/>
          <a:sy n="105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26203" y="446624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InsurancePlan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86BC13-FEA3-3B41-9C6F-AAE74C0EB76C}"/>
              </a:ext>
            </a:extLst>
          </p:cNvPr>
          <p:cNvSpPr/>
          <p:nvPr/>
        </p:nvSpPr>
        <p:spPr>
          <a:xfrm>
            <a:off x="10441370" y="607111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C607-1A54-184A-AAFE-942414B00C13}"/>
              </a:ext>
            </a:extLst>
          </p:cNvPr>
          <p:cNvSpPr txBox="1"/>
          <p:nvPr/>
        </p:nvSpPr>
        <p:spPr>
          <a:xfrm>
            <a:off x="8182771" y="5856454"/>
            <a:ext cx="356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profiles except for </a:t>
            </a:r>
            <a:br>
              <a:rPr lang="en-US" dirty="0"/>
            </a:br>
            <a:r>
              <a:rPr lang="en-US" dirty="0"/>
              <a:t>Practitioner reference </a:t>
            </a:r>
            <a:br>
              <a:rPr lang="en-US" dirty="0"/>
            </a:br>
            <a:r>
              <a:rPr lang="en-US" dirty="0"/>
              <a:t>Endpoint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3BC457-5FD0-D64C-83C0-346A44CADAD3}"/>
              </a:ext>
            </a:extLst>
          </p:cNvPr>
          <p:cNvSpPr txBox="1"/>
          <p:nvPr/>
        </p:nvSpPr>
        <p:spPr>
          <a:xfrm>
            <a:off x="8298833" y="2944341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059093-5871-1849-9D36-F50490C6C513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340A35C-7573-7649-B6D9-6DD8B12E4348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8DD66-EAC4-984C-8A42-162B6A7115E3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825217-5E9C-A342-9825-FDDFB419211F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49B177-3DA4-7043-AE89-57CF5F40F8ED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7" name="Curved Left Arrow 116">
            <a:extLst>
              <a:ext uri="{FF2B5EF4-FFF2-40B4-BE49-F238E27FC236}">
                <a16:creationId xmlns:a16="http://schemas.microsoft.com/office/drawing/2014/main" id="{040E4C28-F327-C345-81E9-7268ED93720C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3F42DB8-FC73-6E43-94A5-CB10655CF724}"/>
              </a:ext>
            </a:extLst>
          </p:cNvPr>
          <p:cNvSpPr/>
          <p:nvPr/>
        </p:nvSpPr>
        <p:spPr>
          <a:xfrm>
            <a:off x="6092122" y="238934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3FF8FB-8BC7-43C8-B0B7-16E3493BB48A}"/>
              </a:ext>
            </a:extLst>
          </p:cNvPr>
          <p:cNvSpPr/>
          <p:nvPr/>
        </p:nvSpPr>
        <p:spPr>
          <a:xfrm>
            <a:off x="5182479" y="445616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5337847" y="361837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5159793" y="214767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10022" y="2816888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6119296" y="29755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7204640" y="210878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6732119" y="187414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6854684" y="2228094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6403227" y="32634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08205" y="3729990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HealthcareService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643635" y="513855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108205" y="510032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InsurancePlan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2830781" y="5097504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158286" y="510160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792459" y="5138551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OrganizationAffiliation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805307" y="3714411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PractitionerRole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662236" y="371441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942172" y="3941651"/>
            <a:ext cx="3395675" cy="11161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6682196" y="3941651"/>
            <a:ext cx="3123111" cy="9603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597306" y="37454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735372" y="4122500"/>
            <a:ext cx="3623527" cy="10160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501889" y="449052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681010" y="4287418"/>
            <a:ext cx="1671229" cy="81008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3960315" y="474867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6008515" y="4264924"/>
            <a:ext cx="1507" cy="83668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6325992" y="4287418"/>
            <a:ext cx="1330950" cy="8830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6688856" y="4203528"/>
            <a:ext cx="3176726" cy="96698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419900" y="479078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392698" y="484511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526090" y="484352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type: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743327" y="3118922"/>
            <a:ext cx="1625419" cy="1005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Location(0)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 err="1">
                <a:solidFill>
                  <a:srgbClr val="002060"/>
                </a:solidFill>
              </a:rPr>
              <a:t>WindsorCT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1353088" y="1030353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578006" y="456221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860243" y="2098641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730645" cy="136975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108217" y="4645658"/>
            <a:ext cx="476416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422253"/>
            <a:ext cx="1044092" cy="68330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2338421" y="278107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9007064" y="3105561"/>
            <a:ext cx="1730644" cy="1019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Location(1)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Other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flipH="1" flipV="1">
            <a:off x="5825392" y="1749163"/>
            <a:ext cx="4046994" cy="135639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FA488B-263B-F74E-9137-917935CC22EA}"/>
              </a:ext>
            </a:extLst>
          </p:cNvPr>
          <p:cNvCxnSpPr>
            <a:cxnSpLocks/>
          </p:cNvCxnSpPr>
          <p:nvPr/>
        </p:nvCxnSpPr>
        <p:spPr>
          <a:xfrm>
            <a:off x="5108217" y="4388061"/>
            <a:ext cx="0" cy="2575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9872386" y="4124738"/>
            <a:ext cx="0" cy="5017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FF3A516-35BD-864F-ABBF-3529DF8DAE7B}"/>
              </a:ext>
            </a:extLst>
          </p:cNvPr>
          <p:cNvCxnSpPr>
            <a:cxnSpLocks/>
          </p:cNvCxnSpPr>
          <p:nvPr/>
        </p:nvCxnSpPr>
        <p:spPr>
          <a:xfrm flipH="1" flipV="1">
            <a:off x="7617108" y="4105522"/>
            <a:ext cx="17070" cy="5209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077D7B-407D-704F-8AF0-D62D02CD1866}"/>
              </a:ext>
            </a:extLst>
          </p:cNvPr>
          <p:cNvSpPr/>
          <p:nvPr/>
        </p:nvSpPr>
        <p:spPr>
          <a:xfrm>
            <a:off x="1818042" y="3076687"/>
            <a:ext cx="3765176" cy="36683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74D4DDEA-428F-684A-AA4B-BBB65DB17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353" y="4385686"/>
            <a:ext cx="1646583" cy="1646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9FA2E-DCFB-8B44-9187-235E08779D5F}"/>
              </a:ext>
            </a:extLst>
          </p:cNvPr>
          <p:cNvSpPr txBox="1"/>
          <p:nvPr/>
        </p:nvSpPr>
        <p:spPr>
          <a:xfrm>
            <a:off x="2487060" y="5796253"/>
            <a:ext cx="35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Provider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E3EBA-6BB7-7042-AD6B-623E6AA03A04}"/>
              </a:ext>
            </a:extLst>
          </p:cNvPr>
          <p:cNvSpPr/>
          <p:nvPr/>
        </p:nvSpPr>
        <p:spPr>
          <a:xfrm>
            <a:off x="2341306" y="3152501"/>
            <a:ext cx="2610678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FHIR API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456C-59B3-F74B-B1B8-98C7A161B14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646645" y="3974136"/>
            <a:ext cx="0" cy="701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4C99EE-6B62-1E48-AD74-48E55797CA3A}"/>
              </a:ext>
            </a:extLst>
          </p:cNvPr>
          <p:cNvCxnSpPr>
            <a:cxnSpLocks/>
          </p:cNvCxnSpPr>
          <p:nvPr/>
        </p:nvCxnSpPr>
        <p:spPr>
          <a:xfrm flipV="1">
            <a:off x="4951984" y="1828798"/>
            <a:ext cx="0" cy="12478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85A58-C744-8D41-99D4-AE150C05A863}"/>
              </a:ext>
            </a:extLst>
          </p:cNvPr>
          <p:cNvCxnSpPr>
            <a:cxnSpLocks/>
          </p:cNvCxnSpPr>
          <p:nvPr/>
        </p:nvCxnSpPr>
        <p:spPr>
          <a:xfrm flipV="1">
            <a:off x="2487060" y="1796527"/>
            <a:ext cx="0" cy="128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271E13-16FE-AC4E-96B5-EBFA98285851}"/>
              </a:ext>
            </a:extLst>
          </p:cNvPr>
          <p:cNvCxnSpPr>
            <a:cxnSpLocks/>
          </p:cNvCxnSpPr>
          <p:nvPr/>
        </p:nvCxnSpPr>
        <p:spPr>
          <a:xfrm>
            <a:off x="2849450" y="1828800"/>
            <a:ext cx="0" cy="124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064C7CB-AD74-C941-8C91-F9C44655A7EF}"/>
              </a:ext>
            </a:extLst>
          </p:cNvPr>
          <p:cNvSpPr/>
          <p:nvPr/>
        </p:nvSpPr>
        <p:spPr>
          <a:xfrm>
            <a:off x="1818042" y="294696"/>
            <a:ext cx="3765176" cy="153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Third Party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A0B9C1-7625-F944-91E4-42B1F72FD70C}"/>
              </a:ext>
            </a:extLst>
          </p:cNvPr>
          <p:cNvSpPr txBox="1"/>
          <p:nvPr/>
        </p:nvSpPr>
        <p:spPr>
          <a:xfrm>
            <a:off x="443848" y="1991077"/>
            <a:ext cx="1940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Bulk Data</a:t>
            </a:r>
            <a:br>
              <a:rPr lang="en-US" sz="2400" dirty="0"/>
            </a:br>
            <a:r>
              <a:rPr lang="en-US" sz="2400" dirty="0"/>
              <a:t>Asynchronous</a:t>
            </a:r>
            <a:br>
              <a:rPr lang="en-US" sz="2400" dirty="0"/>
            </a:br>
            <a:r>
              <a:rPr lang="en-US" sz="2400" dirty="0"/>
              <a:t>(future)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D665A-2BF9-564B-AC1C-4CFADDFFA9CB}"/>
              </a:ext>
            </a:extLst>
          </p:cNvPr>
          <p:cNvSpPr txBox="1"/>
          <p:nvPr/>
        </p:nvSpPr>
        <p:spPr>
          <a:xfrm>
            <a:off x="5010353" y="1974942"/>
            <a:ext cx="1785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RESTful GET</a:t>
            </a:r>
            <a:br>
              <a:rPr lang="en-US" sz="2400" dirty="0"/>
            </a:br>
            <a:r>
              <a:rPr lang="en-US" sz="2400" dirty="0"/>
              <a:t>Synchronous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8CC5AA-494E-F849-9F17-F3CC338CABE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5583218" y="1061747"/>
            <a:ext cx="2500608" cy="19565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9F9A15-1491-0145-A9FB-53F4AAE71C46}"/>
              </a:ext>
            </a:extLst>
          </p:cNvPr>
          <p:cNvSpPr txBox="1"/>
          <p:nvPr/>
        </p:nvSpPr>
        <p:spPr>
          <a:xfrm>
            <a:off x="7802481" y="2205774"/>
            <a:ext cx="253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 User Interface</a:t>
            </a:r>
          </a:p>
        </p:txBody>
      </p:sp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5E7C0517-E16A-C748-A804-41E31377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8425" y="130782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1A2A4665-2B58-FF4C-B86B-BD9B8AB09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8150" y="1081312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2650B14-9D0D-964C-B0F5-27EB5F132423}"/>
              </a:ext>
            </a:extLst>
          </p:cNvPr>
          <p:cNvSpPr txBox="1"/>
          <p:nvPr/>
        </p:nvSpPr>
        <p:spPr>
          <a:xfrm>
            <a:off x="3173876" y="6299003"/>
            <a:ext cx="107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2336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B885-9E79-B54B-9A48-20F4EF1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830A4-96A4-9A47-895F-7BB514B1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4116"/>
            <a:ext cx="11449878" cy="85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17198</TotalTime>
  <Words>222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Sean M Mahoney</cp:lastModifiedBy>
  <cp:revision>45</cp:revision>
  <dcterms:created xsi:type="dcterms:W3CDTF">2019-08-02T16:40:55Z</dcterms:created>
  <dcterms:modified xsi:type="dcterms:W3CDTF">2021-11-18T17:43:16Z</dcterms:modified>
</cp:coreProperties>
</file>