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42" r:id="rId2"/>
    <p:sldId id="124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96" y="34911"/>
            <a:ext cx="10515600" cy="1325563"/>
          </a:xfrm>
        </p:spPr>
        <p:txBody>
          <a:bodyPr/>
          <a:lstStyle/>
          <a:p>
            <a:r>
              <a:rPr lang="en-US" dirty="0"/>
              <a:t>Data Model - </a:t>
            </a:r>
            <a:r>
              <a:rPr lang="en-US" dirty="0" err="1"/>
              <a:t>OrganizationAffiliation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09882" y="153834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06894" y="312280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00540" y="3157044"/>
            <a:ext cx="1344349" cy="6465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Organization Affiliation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56052" y="414455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10" name="Straight Arrow Connector 9"/>
          <p:cNvCxnSpPr>
            <a:stCxn id="6" idx="0"/>
            <a:endCxn id="5" idx="1"/>
          </p:cNvCxnSpPr>
          <p:nvPr/>
        </p:nvCxnSpPr>
        <p:spPr>
          <a:xfrm flipV="1">
            <a:off x="2670062" y="1861620"/>
            <a:ext cx="2339821" cy="1261189"/>
          </a:xfrm>
          <a:prstGeom prst="straightConnector1">
            <a:avLst/>
          </a:prstGeom>
          <a:ln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4328227" y="2240447"/>
            <a:ext cx="1491289" cy="1904109"/>
          </a:xfrm>
          <a:prstGeom prst="straightConnector1">
            <a:avLst/>
          </a:prstGeom>
          <a:ln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0"/>
            <a:endCxn id="5" idx="3"/>
          </p:cNvCxnSpPr>
          <p:nvPr/>
        </p:nvCxnSpPr>
        <p:spPr>
          <a:xfrm rot="16200000" flipH="1">
            <a:off x="6123589" y="1274869"/>
            <a:ext cx="323273" cy="850229"/>
          </a:xfrm>
          <a:prstGeom prst="curvedConnector4">
            <a:avLst>
              <a:gd name="adj1" fmla="val -70714"/>
              <a:gd name="adj2" fmla="val 126887"/>
            </a:avLst>
          </a:prstGeom>
          <a:ln>
            <a:solidFill>
              <a:schemeClr val="accent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2"/>
            <a:endCxn id="6" idx="1"/>
          </p:cNvCxnSpPr>
          <p:nvPr/>
        </p:nvCxnSpPr>
        <p:spPr>
          <a:xfrm rot="5400000" flipH="1">
            <a:off x="2176841" y="3276134"/>
            <a:ext cx="323273" cy="663168"/>
          </a:xfrm>
          <a:prstGeom prst="curvedConnector4">
            <a:avLst>
              <a:gd name="adj1" fmla="val -70714"/>
              <a:gd name="adj2" fmla="val 134471"/>
            </a:avLst>
          </a:prstGeom>
          <a:ln>
            <a:solidFill>
              <a:schemeClr val="accent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6" idx="3"/>
          </p:cNvCxnSpPr>
          <p:nvPr/>
        </p:nvCxnSpPr>
        <p:spPr>
          <a:xfrm flipH="1" flipV="1">
            <a:off x="3333229" y="3446081"/>
            <a:ext cx="1867311" cy="3423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6544889" y="3475579"/>
            <a:ext cx="1833027" cy="473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3"/>
          </p:cNvCxnSpPr>
          <p:nvPr/>
        </p:nvCxnSpPr>
        <p:spPr>
          <a:xfrm flipH="1">
            <a:off x="5000400" y="3803590"/>
            <a:ext cx="872314" cy="6642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H="1" flipV="1">
            <a:off x="5860112" y="2184892"/>
            <a:ext cx="12603" cy="9721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 flipH="1" flipV="1">
            <a:off x="2670062" y="3769355"/>
            <a:ext cx="1031883" cy="458121"/>
          </a:xfrm>
          <a:prstGeom prst="straightConnector1">
            <a:avLst/>
          </a:prstGeom>
          <a:ln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1"/>
          <p:cNvSpPr/>
          <p:nvPr/>
        </p:nvSpPr>
        <p:spPr>
          <a:xfrm>
            <a:off x="6967971" y="4181671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Network</a:t>
            </a:r>
          </a:p>
        </p:txBody>
      </p:sp>
      <p:cxnSp>
        <p:nvCxnSpPr>
          <p:cNvPr id="28" name="Straight Arrow Connector 27"/>
          <p:cNvCxnSpPr>
            <a:stCxn id="27" idx="0"/>
            <a:endCxn id="5" idx="2"/>
          </p:cNvCxnSpPr>
          <p:nvPr/>
        </p:nvCxnSpPr>
        <p:spPr>
          <a:xfrm flipH="1" flipV="1">
            <a:off x="5860112" y="2184893"/>
            <a:ext cx="1771027" cy="1996779"/>
          </a:xfrm>
          <a:prstGeom prst="straightConnector1">
            <a:avLst/>
          </a:prstGeom>
          <a:ln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27" idx="1"/>
          </p:cNvCxnSpPr>
          <p:nvPr/>
        </p:nvCxnSpPr>
        <p:spPr>
          <a:xfrm>
            <a:off x="5872714" y="3803590"/>
            <a:ext cx="1095256" cy="70135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9592527" y="2977855"/>
            <a:ext cx="323273" cy="672174"/>
          </a:xfrm>
          <a:prstGeom prst="curvedConnector4">
            <a:avLst>
              <a:gd name="adj1" fmla="val -70714"/>
              <a:gd name="adj2" fmla="val 134009"/>
            </a:avLst>
          </a:prstGeom>
          <a:ln>
            <a:solidFill>
              <a:schemeClr val="accent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343097" y="31832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3AAA-9A3E-47F3-AE92-BFFF0EF38F6F}"/>
              </a:ext>
            </a:extLst>
          </p:cNvPr>
          <p:cNvSpPr txBox="1"/>
          <p:nvPr/>
        </p:nvSpPr>
        <p:spPr>
          <a:xfrm>
            <a:off x="1377350" y="5062708"/>
            <a:ext cx="915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OrganizationAffiliation</a:t>
            </a:r>
            <a:r>
              <a:rPr lang="en-US" dirty="0"/>
              <a:t> -- represents non-hierarchical relationships between organizations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E.g. one organization providing services to another, membership in a national organization, joint venture between multiple organizations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37" y="-123986"/>
            <a:ext cx="10515600" cy="1325563"/>
          </a:xfrm>
        </p:spPr>
        <p:txBody>
          <a:bodyPr/>
          <a:lstStyle/>
          <a:p>
            <a:r>
              <a:rPr lang="en-US" dirty="0"/>
              <a:t>Data Model – Health Insurance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50408" y="1530045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27725" y="3711781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Organization Affiliation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38653" y="200402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(employer)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77776" y="371867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9" name="Curved Connector 8"/>
          <p:cNvCxnSpPr>
            <a:stCxn id="5" idx="0"/>
            <a:endCxn id="5" idx="3"/>
          </p:cNvCxnSpPr>
          <p:nvPr/>
        </p:nvCxnSpPr>
        <p:spPr>
          <a:xfrm rot="16200000" flipH="1">
            <a:off x="6164115" y="1266568"/>
            <a:ext cx="323273" cy="850229"/>
          </a:xfrm>
          <a:prstGeom prst="curvedConnector4">
            <a:avLst>
              <a:gd name="adj1" fmla="val -70714"/>
              <a:gd name="adj2" fmla="val 126887"/>
            </a:avLst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  <a:endCxn id="25" idx="3"/>
          </p:cNvCxnSpPr>
          <p:nvPr/>
        </p:nvCxnSpPr>
        <p:spPr>
          <a:xfrm flipH="1" flipV="1">
            <a:off x="4866728" y="3136891"/>
            <a:ext cx="983223" cy="5817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30" idx="0"/>
          </p:cNvCxnSpPr>
          <p:nvPr/>
        </p:nvCxnSpPr>
        <p:spPr>
          <a:xfrm>
            <a:off x="2690893" y="4358327"/>
            <a:ext cx="10643" cy="6464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5849950" y="4365221"/>
            <a:ext cx="9458" cy="6395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5" idx="0"/>
            <a:endCxn id="5" idx="2"/>
          </p:cNvCxnSpPr>
          <p:nvPr/>
        </p:nvCxnSpPr>
        <p:spPr>
          <a:xfrm flipV="1">
            <a:off x="4203561" y="2176592"/>
            <a:ext cx="1697077" cy="63702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1"/>
          <p:cNvSpPr/>
          <p:nvPr/>
        </p:nvSpPr>
        <p:spPr>
          <a:xfrm>
            <a:off x="6610578" y="279154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InsurancePlan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 flipH="1">
            <a:off x="7273745" y="2347594"/>
            <a:ext cx="1551440" cy="44394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25" idx="3"/>
          </p:cNvCxnSpPr>
          <p:nvPr/>
        </p:nvCxnSpPr>
        <p:spPr>
          <a:xfrm flipH="1">
            <a:off x="4866727" y="3114813"/>
            <a:ext cx="1743850" cy="2207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25" idx="1"/>
          </p:cNvCxnSpPr>
          <p:nvPr/>
        </p:nvCxnSpPr>
        <p:spPr>
          <a:xfrm flipV="1">
            <a:off x="2690892" y="3136891"/>
            <a:ext cx="849500" cy="5748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3540393" y="281361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Network</a:t>
            </a:r>
          </a:p>
        </p:txBody>
      </p:sp>
      <p:cxnSp>
        <p:nvCxnSpPr>
          <p:cNvPr id="26" name="Curved Connector 32"/>
          <p:cNvCxnSpPr>
            <a:stCxn id="7" idx="0"/>
            <a:endCxn id="7" idx="3"/>
          </p:cNvCxnSpPr>
          <p:nvPr/>
        </p:nvCxnSpPr>
        <p:spPr>
          <a:xfrm rot="16200000" flipH="1">
            <a:off x="9685278" y="1829577"/>
            <a:ext cx="323273" cy="672174"/>
          </a:xfrm>
          <a:prstGeom prst="curvedConnector4">
            <a:avLst>
              <a:gd name="adj1" fmla="val -70714"/>
              <a:gd name="adj2" fmla="val 134009"/>
            </a:avLst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0"/>
            <a:endCxn id="5" idx="2"/>
          </p:cNvCxnSpPr>
          <p:nvPr/>
        </p:nvCxnSpPr>
        <p:spPr>
          <a:xfrm flipH="1" flipV="1">
            <a:off x="5900637" y="2176592"/>
            <a:ext cx="1373108" cy="61494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1"/>
          <p:cNvSpPr/>
          <p:nvPr/>
        </p:nvSpPr>
        <p:spPr>
          <a:xfrm>
            <a:off x="2038368" y="5004727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187234" y="500472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8A8D-D795-4860-A869-06C7549C3943}"/>
              </a:ext>
            </a:extLst>
          </p:cNvPr>
          <p:cNvSpPr txBox="1"/>
          <p:nvPr/>
        </p:nvSpPr>
        <p:spPr>
          <a:xfrm>
            <a:off x="6772007" y="4016289"/>
            <a:ext cx="385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– describes a health insurance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InsurancePlan</a:t>
            </a:r>
            <a:r>
              <a:rPr lang="en-US" dirty="0"/>
              <a:t> – describes a health insurance product/plan</a:t>
            </a:r>
          </a:p>
        </p:txBody>
      </p:sp>
    </p:spTree>
    <p:extLst>
      <p:ext uri="{BB962C8B-B14F-4D97-AF65-F5344CB8AC3E}">
        <p14:creationId xmlns:p14="http://schemas.microsoft.com/office/powerpoint/2010/main" val="529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Model - OrganizationAffiliation</vt:lpstr>
      <vt:lpstr>Data Model – Health Insurance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Kravitz, Saul A.</cp:lastModifiedBy>
  <cp:revision>1</cp:revision>
  <dcterms:created xsi:type="dcterms:W3CDTF">2019-08-02T16:40:55Z</dcterms:created>
  <dcterms:modified xsi:type="dcterms:W3CDTF">2019-08-02T16:46:24Z</dcterms:modified>
</cp:coreProperties>
</file>