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88"/>
    <p:restoredTop sz="96327"/>
  </p:normalViewPr>
  <p:slideViewPr>
    <p:cSldViewPr snapToGrid="0" snapToObjects="1">
      <p:cViewPr varScale="1">
        <p:scale>
          <a:sx n="208" d="100"/>
          <a:sy n="208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19,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7029085" y="451154"/>
            <a:ext cx="1462391" cy="9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01964" y="1428469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519772" y="94481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5174B0-1F5E-7E47-A193-2DB2161C9B61}"/>
              </a:ext>
            </a:extLst>
          </p:cNvPr>
          <p:cNvCxnSpPr>
            <a:cxnSpLocks/>
          </p:cNvCxnSpPr>
          <p:nvPr/>
        </p:nvCxnSpPr>
        <p:spPr>
          <a:xfrm>
            <a:off x="5638552" y="928127"/>
            <a:ext cx="1400548" cy="47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/>
              <a:t>Acme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name:Acme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56571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  <a:endCxn id="55" idx="2"/>
          </p:cNvCxnSpPr>
          <p:nvPr/>
        </p:nvCxnSpPr>
        <p:spPr>
          <a:xfrm flipV="1">
            <a:off x="10003104" y="1767625"/>
            <a:ext cx="339223" cy="165818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66895" y="1822764"/>
            <a:ext cx="1089520" cy="160396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9492098" y="33000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978810" y="1083592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</a:t>
            </a:r>
            <a:r>
              <a:rPr lang="en-US" sz="1600" u="sng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18311</TotalTime>
  <Words>1199</Words>
  <Application>Microsoft Macintosh PowerPoint</Application>
  <PresentationFormat>Widescreen</PresentationFormat>
  <Paragraphs>335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Acme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35</cp:revision>
  <dcterms:created xsi:type="dcterms:W3CDTF">2020-08-03T20:03:34Z</dcterms:created>
  <dcterms:modified xsi:type="dcterms:W3CDTF">2020-08-28T19:43:59Z</dcterms:modified>
</cp:coreProperties>
</file>