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5" r:id="rId3"/>
    <p:sldId id="1248" r:id="rId4"/>
    <p:sldId id="1249" r:id="rId5"/>
    <p:sldId id="1244" r:id="rId6"/>
    <p:sldId id="1250" r:id="rId7"/>
    <p:sldId id="12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9882" y="153834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0540" y="3157044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39252" y="444159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860110" y="3825214"/>
            <a:ext cx="0" cy="5994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1"/>
            <a:endCxn id="9" idx="3"/>
          </p:cNvCxnSpPr>
          <p:nvPr/>
        </p:nvCxnSpPr>
        <p:spPr>
          <a:xfrm flipH="1">
            <a:off x="3783601" y="3480317"/>
            <a:ext cx="1416939" cy="12845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5860112" y="2184892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7697395" y="317866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>
            <a:cxnSpLocks/>
            <a:stCxn id="8" idx="3"/>
            <a:endCxn id="27" idx="1"/>
          </p:cNvCxnSpPr>
          <p:nvPr/>
        </p:nvCxnSpPr>
        <p:spPr>
          <a:xfrm>
            <a:off x="6544889" y="3480317"/>
            <a:ext cx="1152506" cy="21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127675" y="444159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3AAA-9A3E-47F3-AE92-BFFF0EF38F6F}"/>
              </a:ext>
            </a:extLst>
          </p:cNvPr>
          <p:cNvSpPr txBox="1"/>
          <p:nvPr/>
        </p:nvSpPr>
        <p:spPr>
          <a:xfrm>
            <a:off x="1519686" y="5270515"/>
            <a:ext cx="915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OrganizationAffiliation</a:t>
            </a:r>
            <a:r>
              <a:rPr lang="en-US" dirty="0"/>
              <a:t> -- represents non-hierarchical relationships between organizations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E.g. one organization providing services to another, membership in a national organization, joint venture between multiple organizations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6605E-8AC2-A44D-8BCF-F459E82C954D}"/>
              </a:ext>
            </a:extLst>
          </p:cNvPr>
          <p:cNvSpPr txBox="1"/>
          <p:nvPr/>
        </p:nvSpPr>
        <p:spPr>
          <a:xfrm>
            <a:off x="5860111" y="2414006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primaryOrganization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C42F3-49F0-3149-9066-4E9A1CDDB0AB}"/>
              </a:ext>
            </a:extLst>
          </p:cNvPr>
          <p:cNvSpPr/>
          <p:nvPr/>
        </p:nvSpPr>
        <p:spPr>
          <a:xfrm>
            <a:off x="5202327" y="24739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41E43-AFFF-7B4D-9F37-06F710F61A87}"/>
              </a:ext>
            </a:extLst>
          </p:cNvPr>
          <p:cNvSpPr txBox="1"/>
          <p:nvPr/>
        </p:nvSpPr>
        <p:spPr>
          <a:xfrm>
            <a:off x="5872715" y="388631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2F10B5-B03C-5746-8393-77C86012C70F}"/>
              </a:ext>
            </a:extLst>
          </p:cNvPr>
          <p:cNvSpPr/>
          <p:nvPr/>
        </p:nvSpPr>
        <p:spPr>
          <a:xfrm>
            <a:off x="5214931" y="39462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06118C-EE40-554A-A5E7-A5B2494FEED6}"/>
              </a:ext>
            </a:extLst>
          </p:cNvPr>
          <p:cNvSpPr/>
          <p:nvPr/>
        </p:nvSpPr>
        <p:spPr>
          <a:xfrm>
            <a:off x="6859857" y="31780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2BC4BF2-2F59-5448-BE14-CF78E4F74B5E}"/>
              </a:ext>
            </a:extLst>
          </p:cNvPr>
          <p:cNvSpPr/>
          <p:nvPr/>
        </p:nvSpPr>
        <p:spPr>
          <a:xfrm>
            <a:off x="2392170" y="317629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B0ACA1-DB2E-D14F-B09F-6D20934A8201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3736519" y="3480317"/>
            <a:ext cx="1464021" cy="192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AFF88-5CC1-2844-8A0B-177AEC67668F}"/>
              </a:ext>
            </a:extLst>
          </p:cNvPr>
          <p:cNvSpPr/>
          <p:nvPr/>
        </p:nvSpPr>
        <p:spPr>
          <a:xfrm>
            <a:off x="4139638" y="320656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DDBE6-260B-F749-8420-E8ED26A303F9}"/>
              </a:ext>
            </a:extLst>
          </p:cNvPr>
          <p:cNvSpPr/>
          <p:nvPr/>
        </p:nvSpPr>
        <p:spPr>
          <a:xfrm>
            <a:off x="4027558" y="393241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E7B6E2B-F5AD-F14F-B4B4-A6501DAADB3A}"/>
              </a:ext>
            </a:extLst>
          </p:cNvPr>
          <p:cNvSpPr/>
          <p:nvPr/>
        </p:nvSpPr>
        <p:spPr>
          <a:xfrm>
            <a:off x="2444641" y="166012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DB18A9-656A-934F-8E80-A8BAF4BE2004}"/>
              </a:ext>
            </a:extLst>
          </p:cNvPr>
          <p:cNvSpPr/>
          <p:nvPr/>
        </p:nvSpPr>
        <p:spPr>
          <a:xfrm>
            <a:off x="3885867" y="25817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EBF0F0-310E-5643-B681-DBC78B67421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60060" y="1996385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InsurancePlan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C8BAD2-F552-0D49-A360-DC3B90B7BB53}"/>
              </a:ext>
            </a:extLst>
          </p:cNvPr>
          <p:cNvSpPr/>
          <p:nvPr/>
        </p:nvSpPr>
        <p:spPr>
          <a:xfrm>
            <a:off x="3102339" y="1913298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6277078" y="199718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542316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134762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</p:cNvCxnSpPr>
          <p:nvPr/>
        </p:nvCxnSpPr>
        <p:spPr>
          <a:xfrm flipV="1">
            <a:off x="5604452" y="2643730"/>
            <a:ext cx="1243609" cy="8303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95918-D269-8141-90FC-F7FCBC346B08}"/>
              </a:ext>
            </a:extLst>
          </p:cNvPr>
          <p:cNvCxnSpPr>
            <a:cxnSpLocks/>
          </p:cNvCxnSpPr>
          <p:nvPr/>
        </p:nvCxnSpPr>
        <p:spPr>
          <a:xfrm flipH="1" flipV="1">
            <a:off x="4134678" y="2621180"/>
            <a:ext cx="1469774" cy="8078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7FB91-97B3-6642-82F3-F2C56BE6593C}"/>
              </a:ext>
            </a:extLst>
          </p:cNvPr>
          <p:cNvSpPr/>
          <p:nvPr/>
        </p:nvSpPr>
        <p:spPr>
          <a:xfrm>
            <a:off x="4754223" y="271731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895105" y="271731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680EC-6137-C04D-9D14-A495E7109502}"/>
              </a:ext>
            </a:extLst>
          </p:cNvPr>
          <p:cNvSpPr txBox="1"/>
          <p:nvPr/>
        </p:nvSpPr>
        <p:spPr>
          <a:xfrm>
            <a:off x="3601236" y="2897553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1269F-553C-294B-9B8F-3A1EC3D3466A}"/>
              </a:ext>
            </a:extLst>
          </p:cNvPr>
          <p:cNvSpPr txBox="1"/>
          <p:nvPr/>
        </p:nvSpPr>
        <p:spPr>
          <a:xfrm>
            <a:off x="4095292" y="4643915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404" y="470547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6376396" y="31006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763681" y="192166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474308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04452" y="2568210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705085" y="27406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086" y="42554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4458206" y="2695311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6930787" y="342900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98084" y="3741774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6354755" y="34339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763681" y="192166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474308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04452" y="2568210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705085" y="27406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086" y="42554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4749975" y="26973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6930787" y="342900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98084" y="3741774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6354755" y="34339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5971049" y="2144161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5996103" y="4061697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307881" y="149761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23928" y="503711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571E497-0526-6946-90D1-E4510005DA6E}"/>
              </a:ext>
            </a:extLst>
          </p:cNvPr>
          <p:cNvSpPr/>
          <p:nvPr/>
        </p:nvSpPr>
        <p:spPr>
          <a:xfrm>
            <a:off x="7340336" y="35238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 Service</a:t>
            </a:r>
          </a:p>
        </p:txBody>
      </p:sp>
      <p:sp>
        <p:nvSpPr>
          <p:cNvPr id="60" name="Rounded Rectangle 11">
            <a:extLst>
              <a:ext uri="{FF2B5EF4-FFF2-40B4-BE49-F238E27FC236}">
                <a16:creationId xmlns:a16="http://schemas.microsoft.com/office/drawing/2014/main" id="{9654DD22-FFBC-564D-A37D-D8A5DFC0E037}"/>
              </a:ext>
            </a:extLst>
          </p:cNvPr>
          <p:cNvSpPr/>
          <p:nvPr/>
        </p:nvSpPr>
        <p:spPr>
          <a:xfrm>
            <a:off x="7378184" y="461369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E207A5-C242-564A-8AA1-171B35E3B7DD}"/>
              </a:ext>
            </a:extLst>
          </p:cNvPr>
          <p:cNvCxnSpPr>
            <a:cxnSpLocks/>
          </p:cNvCxnSpPr>
          <p:nvPr/>
        </p:nvCxnSpPr>
        <p:spPr>
          <a:xfrm>
            <a:off x="6692396" y="3809659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D8DE7D-18FF-4640-9499-8859C85E3CD3}"/>
              </a:ext>
            </a:extLst>
          </p:cNvPr>
          <p:cNvSpPr/>
          <p:nvPr/>
        </p:nvSpPr>
        <p:spPr>
          <a:xfrm>
            <a:off x="7319506" y="229446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06B92-4AA0-B844-B672-E0CA2654288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680572" y="2617737"/>
            <a:ext cx="638934" cy="11780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C0E9C-F2F1-F742-8DCA-32C1609E9D8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680573" y="3850152"/>
            <a:ext cx="697611" cy="10868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996D97-6FD7-5B4C-B924-FC186C99E5D8}"/>
              </a:ext>
            </a:extLst>
          </p:cNvPr>
          <p:cNvSpPr/>
          <p:nvPr/>
        </p:nvSpPr>
        <p:spPr>
          <a:xfrm>
            <a:off x="6540026" y="43994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5463164" y="437836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A12DAE-F992-1C4A-B492-B85FF9585E6A}"/>
              </a:ext>
            </a:extLst>
          </p:cNvPr>
          <p:cNvSpPr/>
          <p:nvPr/>
        </p:nvSpPr>
        <p:spPr>
          <a:xfrm>
            <a:off x="6682553" y="256339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7E439-21CC-9746-A850-89432DFBA061}"/>
              </a:ext>
            </a:extLst>
          </p:cNvPr>
          <p:cNvSpPr/>
          <p:nvPr/>
        </p:nvSpPr>
        <p:spPr>
          <a:xfrm>
            <a:off x="6759521" y="35221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5514039" y="27312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DFDE8-32A9-074A-90DD-53BF996E0A7C}"/>
              </a:ext>
            </a:extLst>
          </p:cNvPr>
          <p:cNvCxnSpPr>
            <a:cxnSpLocks/>
          </p:cNvCxnSpPr>
          <p:nvPr/>
        </p:nvCxnSpPr>
        <p:spPr>
          <a:xfrm>
            <a:off x="7938100" y="4170346"/>
            <a:ext cx="0" cy="4433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5971049" y="2144161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5996103" y="4061697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307881" y="149761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23928" y="503711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5463164" y="437836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4805898" y="346139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5514039" y="27312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CDD16-1D19-3743-9375-97B17AE2C062}"/>
              </a:ext>
            </a:extLst>
          </p:cNvPr>
          <p:cNvSpPr/>
          <p:nvPr/>
        </p:nvSpPr>
        <p:spPr>
          <a:xfrm>
            <a:off x="6039517" y="2750808"/>
            <a:ext cx="8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partOf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411942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142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Kravitz, Saul A.</cp:lastModifiedBy>
  <cp:revision>9</cp:revision>
  <dcterms:created xsi:type="dcterms:W3CDTF">2019-08-02T16:40:55Z</dcterms:created>
  <dcterms:modified xsi:type="dcterms:W3CDTF">2019-08-08T21:37:37Z</dcterms:modified>
</cp:coreProperties>
</file>