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  <p:sldId id="1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C221B4-5B47-9243-B4F3-9CB433B61392}"/>
              </a:ext>
            </a:extLst>
          </p:cNvPr>
          <p:cNvGrpSpPr/>
          <p:nvPr/>
        </p:nvGrpSpPr>
        <p:grpSpPr>
          <a:xfrm>
            <a:off x="573987" y="366232"/>
            <a:ext cx="11482168" cy="5178177"/>
            <a:chOff x="573987" y="366232"/>
            <a:chExt cx="11482168" cy="517817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7481767-DB58-E446-A7F1-DB3C0D7A871D}"/>
                </a:ext>
              </a:extLst>
            </p:cNvPr>
            <p:cNvSpPr/>
            <p:nvPr/>
          </p:nvSpPr>
          <p:spPr>
            <a:xfrm>
              <a:off x="7035966" y="3281468"/>
              <a:ext cx="1344349" cy="646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Organization Affiliation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EECA639-743E-9344-8AAE-07DA04275268}"/>
                </a:ext>
              </a:extLst>
            </p:cNvPr>
            <p:cNvSpPr/>
            <p:nvPr/>
          </p:nvSpPr>
          <p:spPr>
            <a:xfrm>
              <a:off x="4317075" y="3731897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Healthcare Service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D5178D-27DE-CB42-84DE-16CEB795135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695536" y="3949638"/>
              <a:ext cx="0" cy="922319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A86D25-8564-434F-8866-AED24181A7F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5661424" y="3604741"/>
              <a:ext cx="1374542" cy="450429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F712283E-783A-874C-ACCF-F336A469BBD3}"/>
                </a:ext>
              </a:extLst>
            </p:cNvPr>
            <p:cNvSpPr/>
            <p:nvPr/>
          </p:nvSpPr>
          <p:spPr>
            <a:xfrm>
              <a:off x="4301177" y="4897863"/>
              <a:ext cx="1368974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Location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BBE7-AF67-764C-A62C-1B5DD1FCD271}"/>
                </a:ext>
              </a:extLst>
            </p:cNvPr>
            <p:cNvCxnSpPr>
              <a:cxnSpLocks/>
              <a:stCxn id="6" idx="1"/>
              <a:endCxn id="11" idx="3"/>
            </p:cNvCxnSpPr>
            <p:nvPr/>
          </p:nvCxnSpPr>
          <p:spPr>
            <a:xfrm flipH="1">
              <a:off x="5670151" y="3604741"/>
              <a:ext cx="1365815" cy="161639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9D4711B-60F3-D44D-B0F0-3E52BABBBE70}"/>
                </a:ext>
              </a:extLst>
            </p:cNvPr>
            <p:cNvSpPr/>
            <p:nvPr/>
          </p:nvSpPr>
          <p:spPr>
            <a:xfrm>
              <a:off x="6845307" y="4871957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11DF0B-A6C2-AB48-80CB-54F44623298C}"/>
                </a:ext>
              </a:extLst>
            </p:cNvPr>
            <p:cNvSpPr txBox="1"/>
            <p:nvPr/>
          </p:nvSpPr>
          <p:spPr>
            <a:xfrm>
              <a:off x="7727780" y="4041273"/>
              <a:ext cx="1343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organization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5DE5EF-C88A-CF42-B929-98CAA23FE5E1}"/>
                </a:ext>
              </a:extLst>
            </p:cNvPr>
            <p:cNvSpPr txBox="1"/>
            <p:nvPr/>
          </p:nvSpPr>
          <p:spPr>
            <a:xfrm>
              <a:off x="7729510" y="2849201"/>
              <a:ext cx="255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participatingOrganization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5A2E7D-2BB8-5448-AE69-6A7568753482}"/>
                </a:ext>
              </a:extLst>
            </p:cNvPr>
            <p:cNvSpPr/>
            <p:nvPr/>
          </p:nvSpPr>
          <p:spPr>
            <a:xfrm>
              <a:off x="6019803" y="473539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D4ED193-CE25-A044-9E50-6DAEB380B145}"/>
                </a:ext>
              </a:extLst>
            </p:cNvPr>
            <p:cNvSpPr/>
            <p:nvPr/>
          </p:nvSpPr>
          <p:spPr>
            <a:xfrm>
              <a:off x="4274436" y="2790065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Endpoint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EA508D-96C0-524C-A71C-F67A3FB64EAB}"/>
                </a:ext>
              </a:extLst>
            </p:cNvPr>
            <p:cNvCxnSpPr>
              <a:cxnSpLocks/>
              <a:stCxn id="6" idx="1"/>
              <a:endCxn id="19" idx="3"/>
            </p:cNvCxnSpPr>
            <p:nvPr/>
          </p:nvCxnSpPr>
          <p:spPr>
            <a:xfrm flipH="1" flipV="1">
              <a:off x="5618785" y="3113338"/>
              <a:ext cx="1417181" cy="491403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5281D2-128B-8C45-9E73-4EFAB9762EB7}"/>
                </a:ext>
              </a:extLst>
            </p:cNvPr>
            <p:cNvSpPr/>
            <p:nvPr/>
          </p:nvSpPr>
          <p:spPr>
            <a:xfrm>
              <a:off x="5975064" y="333098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FF3D25-4C18-8647-8599-B215121DECC3}"/>
                </a:ext>
              </a:extLst>
            </p:cNvPr>
            <p:cNvSpPr/>
            <p:nvPr/>
          </p:nvSpPr>
          <p:spPr>
            <a:xfrm>
              <a:off x="5862984" y="405683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6745EC-0B76-6549-BB13-A5FA715D3CD9}"/>
                </a:ext>
              </a:extLst>
            </p:cNvPr>
            <p:cNvSpPr/>
            <p:nvPr/>
          </p:nvSpPr>
          <p:spPr>
            <a:xfrm>
              <a:off x="4280067" y="1784548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Network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CA7557-EC50-4547-B12B-05690D2D7CC8}"/>
                </a:ext>
              </a:extLst>
            </p:cNvPr>
            <p:cNvSpPr/>
            <p:nvPr/>
          </p:nvSpPr>
          <p:spPr>
            <a:xfrm>
              <a:off x="4454472" y="4457156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B9F285-909E-F043-8700-C420B4C5D00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595486" y="2120809"/>
              <a:ext cx="1440480" cy="148393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E2E009-AA27-3145-B8B6-29713D9DAFEC}"/>
                </a:ext>
              </a:extLst>
            </p:cNvPr>
            <p:cNvSpPr/>
            <p:nvPr/>
          </p:nvSpPr>
          <p:spPr>
            <a:xfrm>
              <a:off x="7237526" y="409392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608DC55-9208-8544-93AD-2ACC9A0D8F5C}"/>
                </a:ext>
              </a:extLst>
            </p:cNvPr>
            <p:cNvSpPr/>
            <p:nvPr/>
          </p:nvSpPr>
          <p:spPr>
            <a:xfrm>
              <a:off x="838200" y="3233932"/>
              <a:ext cx="1344349" cy="646546"/>
            </a:xfrm>
            <a:prstGeom prst="round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Practitioner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Role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DAF5524-6305-D946-876C-F567255CE477}"/>
                </a:ext>
              </a:extLst>
            </p:cNvPr>
            <p:cNvCxnSpPr>
              <a:stCxn id="35" idx="2"/>
              <a:endCxn id="39" idx="0"/>
            </p:cNvCxnSpPr>
            <p:nvPr/>
          </p:nvCxnSpPr>
          <p:spPr>
            <a:xfrm>
              <a:off x="1510375" y="3880478"/>
              <a:ext cx="0" cy="97541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26">
              <a:extLst>
                <a:ext uri="{FF2B5EF4-FFF2-40B4-BE49-F238E27FC236}">
                  <a16:creationId xmlns:a16="http://schemas.microsoft.com/office/drawing/2014/main" id="{B3F50D37-1482-1345-9977-0352A11CB003}"/>
                </a:ext>
              </a:extLst>
            </p:cNvPr>
            <p:cNvSpPr/>
            <p:nvPr/>
          </p:nvSpPr>
          <p:spPr>
            <a:xfrm>
              <a:off x="838200" y="4855893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Practitioner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435810-C1B4-AA44-ABA6-822AA63374D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233408" y="3637015"/>
              <a:ext cx="2067769" cy="1584121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31BC94-9392-A842-A77D-9E941010B8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194844" y="2107821"/>
              <a:ext cx="2085223" cy="150677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B6BF3F-6717-F440-8B4C-7A7757602DFE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1495249" y="2183148"/>
              <a:ext cx="15126" cy="1050784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76FC416-1B0D-D64A-92FF-097CF115855C}"/>
                </a:ext>
              </a:extLst>
            </p:cNvPr>
            <p:cNvSpPr/>
            <p:nvPr/>
          </p:nvSpPr>
          <p:spPr>
            <a:xfrm>
              <a:off x="1561182" y="2736121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604876-6214-8A42-9DBA-B3578EFBF73B}"/>
                </a:ext>
              </a:extLst>
            </p:cNvPr>
            <p:cNvSpPr/>
            <p:nvPr/>
          </p:nvSpPr>
          <p:spPr>
            <a:xfrm>
              <a:off x="1529630" y="414294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2721CC-313B-024F-BE85-71F711A6151D}"/>
                </a:ext>
              </a:extLst>
            </p:cNvPr>
            <p:cNvSpPr/>
            <p:nvPr/>
          </p:nvSpPr>
          <p:spPr>
            <a:xfrm>
              <a:off x="2672621" y="259835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035825-946F-FF4B-8869-6A5BCBD5D6EC}"/>
                </a:ext>
              </a:extLst>
            </p:cNvPr>
            <p:cNvSpPr/>
            <p:nvPr/>
          </p:nvSpPr>
          <p:spPr>
            <a:xfrm>
              <a:off x="2960474" y="350900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1FFF47A-C941-4C44-A12B-0120C328F0F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182549" y="3557205"/>
              <a:ext cx="2073263" cy="548660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3C87CF-D40E-F140-9F36-ABDA77D736F6}"/>
                </a:ext>
              </a:extLst>
            </p:cNvPr>
            <p:cNvSpPr txBox="1"/>
            <p:nvPr/>
          </p:nvSpPr>
          <p:spPr>
            <a:xfrm>
              <a:off x="8915533" y="485033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095D09-9731-E64E-AC8C-4BC5D600C25F}"/>
                </a:ext>
              </a:extLst>
            </p:cNvPr>
            <p:cNvSpPr/>
            <p:nvPr/>
          </p:nvSpPr>
          <p:spPr>
            <a:xfrm>
              <a:off x="8443012" y="461569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75" name="Curved Left Arrow 74">
              <a:extLst>
                <a:ext uri="{FF2B5EF4-FFF2-40B4-BE49-F238E27FC236}">
                  <a16:creationId xmlns:a16="http://schemas.microsoft.com/office/drawing/2014/main" id="{93570988-85D9-E640-ABBB-1D2A51BB4E89}"/>
                </a:ext>
              </a:extLst>
            </p:cNvPr>
            <p:cNvSpPr/>
            <p:nvPr/>
          </p:nvSpPr>
          <p:spPr>
            <a:xfrm>
              <a:off x="8565577" y="4969643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EEDA36D-01D4-2247-B8D0-28A93B2C9E20}"/>
                </a:ext>
              </a:extLst>
            </p:cNvPr>
            <p:cNvCxnSpPr>
              <a:cxnSpLocks/>
              <a:stCxn id="35" idx="3"/>
              <a:endCxn id="19" idx="1"/>
            </p:cNvCxnSpPr>
            <p:nvPr/>
          </p:nvCxnSpPr>
          <p:spPr>
            <a:xfrm flipV="1">
              <a:off x="2182549" y="3113338"/>
              <a:ext cx="2091887" cy="443867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C01AA8-1F26-8945-9471-C0E9BB5D137D}"/>
                </a:ext>
              </a:extLst>
            </p:cNvPr>
            <p:cNvSpPr/>
            <p:nvPr/>
          </p:nvSpPr>
          <p:spPr>
            <a:xfrm>
              <a:off x="2980702" y="3018471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20EF6C3-943A-0843-90E1-11795599503E}"/>
                </a:ext>
              </a:extLst>
            </p:cNvPr>
            <p:cNvSpPr/>
            <p:nvPr/>
          </p:nvSpPr>
          <p:spPr>
            <a:xfrm>
              <a:off x="3051092" y="405234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D95E67C5-8355-AC47-92CB-6C6E98F66BEF}"/>
                </a:ext>
              </a:extLst>
            </p:cNvPr>
            <p:cNvSpPr/>
            <p:nvPr/>
          </p:nvSpPr>
          <p:spPr>
            <a:xfrm>
              <a:off x="4020835" y="667086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FE2940BE-806C-B747-B5C7-45CE2DF41561}"/>
                </a:ext>
              </a:extLst>
            </p:cNvPr>
            <p:cNvSpPr/>
            <p:nvPr/>
          </p:nvSpPr>
          <p:spPr>
            <a:xfrm>
              <a:off x="7040840" y="1788430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InsurancePlan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53E48BF-643D-3941-8E57-5652562E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7842" y="1313632"/>
              <a:ext cx="0" cy="453297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7DEFD5C-CA41-0D4D-9BA4-C50996680A4E}"/>
                </a:ext>
              </a:extLst>
            </p:cNvPr>
            <p:cNvCxnSpPr>
              <a:cxnSpLocks/>
              <a:stCxn id="83" idx="0"/>
              <a:endCxn id="81" idx="3"/>
            </p:cNvCxnSpPr>
            <p:nvPr/>
          </p:nvCxnSpPr>
          <p:spPr>
            <a:xfrm flipH="1" flipV="1">
              <a:off x="5721293" y="990359"/>
              <a:ext cx="2169776" cy="798071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FDA358-F371-2847-B41A-1B7F476B7CDF}"/>
                </a:ext>
              </a:extLst>
            </p:cNvPr>
            <p:cNvSpPr txBox="1"/>
            <p:nvPr/>
          </p:nvSpPr>
          <p:spPr>
            <a:xfrm>
              <a:off x="2760160" y="808299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4A11AA-3DCC-A443-B9C7-CC5796F69287}"/>
                </a:ext>
              </a:extLst>
            </p:cNvPr>
            <p:cNvSpPr/>
            <p:nvPr/>
          </p:nvSpPr>
          <p:spPr>
            <a:xfrm>
              <a:off x="3488748" y="459877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92" name="Curved Left Arrow 91">
              <a:extLst>
                <a:ext uri="{FF2B5EF4-FFF2-40B4-BE49-F238E27FC236}">
                  <a16:creationId xmlns:a16="http://schemas.microsoft.com/office/drawing/2014/main" id="{EDD70B0E-4120-254C-9E5D-BAFD53EFAA48}"/>
                </a:ext>
              </a:extLst>
            </p:cNvPr>
            <p:cNvSpPr/>
            <p:nvPr/>
          </p:nvSpPr>
          <p:spPr>
            <a:xfrm flipH="1">
              <a:off x="3611313" y="813826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3558DC-4CF4-6E45-8395-CB6FB2FC4A4B}"/>
                </a:ext>
              </a:extLst>
            </p:cNvPr>
            <p:cNvCxnSpPr>
              <a:cxnSpLocks/>
              <a:stCxn id="83" idx="1"/>
              <a:endCxn id="23" idx="3"/>
            </p:cNvCxnSpPr>
            <p:nvPr/>
          </p:nvCxnSpPr>
          <p:spPr>
            <a:xfrm flipH="1" flipV="1">
              <a:off x="5624416" y="2107821"/>
              <a:ext cx="1416424" cy="388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8FEB5F-3668-6249-8949-5485C1D0FE0B}"/>
                </a:ext>
              </a:extLst>
            </p:cNvPr>
            <p:cNvSpPr txBox="1"/>
            <p:nvPr/>
          </p:nvSpPr>
          <p:spPr>
            <a:xfrm>
              <a:off x="5897309" y="1298010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ownedBy</a:t>
              </a:r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B1DB05-2D3B-424D-887A-B1ECAF99D072}"/>
                </a:ext>
              </a:extLst>
            </p:cNvPr>
            <p:cNvSpPr/>
            <p:nvPr/>
          </p:nvSpPr>
          <p:spPr>
            <a:xfrm>
              <a:off x="7002511" y="1254253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1..1</a:t>
              </a:r>
              <a:endParaRPr lang="en-US" sz="1400" dirty="0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A0772DEC-94EB-7648-B3B1-C464708B0690}"/>
                </a:ext>
              </a:extLst>
            </p:cNvPr>
            <p:cNvSpPr/>
            <p:nvPr/>
          </p:nvSpPr>
          <p:spPr>
            <a:xfrm>
              <a:off x="7994651" y="600081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A97D9B3-38AB-A84C-928C-C7554896912C}"/>
                </a:ext>
              </a:extLst>
            </p:cNvPr>
            <p:cNvSpPr txBox="1"/>
            <p:nvPr/>
          </p:nvSpPr>
          <p:spPr>
            <a:xfrm>
              <a:off x="10054906" y="600871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1C72FC9-E012-7348-B2F9-073DE54EA1E0}"/>
                </a:ext>
              </a:extLst>
            </p:cNvPr>
            <p:cNvSpPr/>
            <p:nvPr/>
          </p:nvSpPr>
          <p:spPr>
            <a:xfrm>
              <a:off x="9582385" y="36623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06" name="Curved Left Arrow 105">
              <a:extLst>
                <a:ext uri="{FF2B5EF4-FFF2-40B4-BE49-F238E27FC236}">
                  <a16:creationId xmlns:a16="http://schemas.microsoft.com/office/drawing/2014/main" id="{EB89360F-CC44-664D-93A5-60D139DFFFCC}"/>
                </a:ext>
              </a:extLst>
            </p:cNvPr>
            <p:cNvSpPr/>
            <p:nvPr/>
          </p:nvSpPr>
          <p:spPr>
            <a:xfrm>
              <a:off x="9704950" y="720181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EB5D9E1-72F6-9E4B-9251-FF6FA5C82AB9}"/>
                </a:ext>
              </a:extLst>
            </p:cNvPr>
            <p:cNvCxnSpPr>
              <a:cxnSpLocks/>
              <a:stCxn id="83" idx="0"/>
              <a:endCxn id="102" idx="2"/>
            </p:cNvCxnSpPr>
            <p:nvPr/>
          </p:nvCxnSpPr>
          <p:spPr>
            <a:xfrm flipV="1">
              <a:off x="7891069" y="1246627"/>
              <a:ext cx="953811" cy="541803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4EBE4B-9563-8648-A204-9A4350ACEF6D}"/>
                </a:ext>
              </a:extLst>
            </p:cNvPr>
            <p:cNvSpPr txBox="1"/>
            <p:nvPr/>
          </p:nvSpPr>
          <p:spPr>
            <a:xfrm>
              <a:off x="8664519" y="126856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administeredBy</a:t>
              </a:r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3BE8D3-E513-2A41-9B78-742203B0DB88}"/>
                </a:ext>
              </a:extLst>
            </p:cNvPr>
            <p:cNvSpPr/>
            <p:nvPr/>
          </p:nvSpPr>
          <p:spPr>
            <a:xfrm>
              <a:off x="7915796" y="126086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1..1</a:t>
              </a:r>
              <a:endParaRPr lang="en-US" sz="1400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5D60DA75-399A-C243-AC42-93E784192CEC}"/>
                </a:ext>
              </a:extLst>
            </p:cNvPr>
            <p:cNvSpPr/>
            <p:nvPr/>
          </p:nvSpPr>
          <p:spPr>
            <a:xfrm>
              <a:off x="9603183" y="3281623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A8B173D-1B05-3F44-86C0-695FF3F47776}"/>
                </a:ext>
              </a:extLst>
            </p:cNvPr>
            <p:cNvCxnSpPr>
              <a:cxnSpLocks/>
              <a:stCxn id="6" idx="3"/>
              <a:endCxn id="114" idx="1"/>
            </p:cNvCxnSpPr>
            <p:nvPr/>
          </p:nvCxnSpPr>
          <p:spPr>
            <a:xfrm>
              <a:off x="8380315" y="3604741"/>
              <a:ext cx="1222868" cy="15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08D8AB9-8D83-414C-997B-2E504BDF0060}"/>
                </a:ext>
              </a:extLst>
            </p:cNvPr>
            <p:cNvSpPr/>
            <p:nvPr/>
          </p:nvSpPr>
          <p:spPr>
            <a:xfrm>
              <a:off x="8662857" y="3306816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117AC7-818B-8B45-B8FE-4D6D642CB89E}"/>
                </a:ext>
              </a:extLst>
            </p:cNvPr>
            <p:cNvSpPr txBox="1"/>
            <p:nvPr/>
          </p:nvSpPr>
          <p:spPr>
            <a:xfrm>
              <a:off x="11259142" y="3729548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54A664-C339-734D-ADAA-6A83E293CEF9}"/>
                </a:ext>
              </a:extLst>
            </p:cNvPr>
            <p:cNvSpPr/>
            <p:nvPr/>
          </p:nvSpPr>
          <p:spPr>
            <a:xfrm>
              <a:off x="11186212" y="306496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21" name="Curved Left Arrow 120">
              <a:extLst>
                <a:ext uri="{FF2B5EF4-FFF2-40B4-BE49-F238E27FC236}">
                  <a16:creationId xmlns:a16="http://schemas.microsoft.com/office/drawing/2014/main" id="{351AB65B-37A0-6343-AF17-00B2B12D9AC2}"/>
                </a:ext>
              </a:extLst>
            </p:cNvPr>
            <p:cNvSpPr/>
            <p:nvPr/>
          </p:nvSpPr>
          <p:spPr>
            <a:xfrm>
              <a:off x="11308777" y="3418911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DA60D01-71E1-8B43-A3F9-9BC288516463}"/>
                </a:ext>
              </a:extLst>
            </p:cNvPr>
            <p:cNvSpPr/>
            <p:nvPr/>
          </p:nvSpPr>
          <p:spPr>
            <a:xfrm>
              <a:off x="573987" y="1525051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6F8A2E-B23A-D849-9CD6-338DEBCEF676}"/>
                </a:ext>
              </a:extLst>
            </p:cNvPr>
            <p:cNvSpPr txBox="1"/>
            <p:nvPr/>
          </p:nvSpPr>
          <p:spPr>
            <a:xfrm>
              <a:off x="2644213" y="1503427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48B1F50-A702-B14D-8AAA-2A15992B5179}"/>
                </a:ext>
              </a:extLst>
            </p:cNvPr>
            <p:cNvSpPr/>
            <p:nvPr/>
          </p:nvSpPr>
          <p:spPr>
            <a:xfrm>
              <a:off x="2171692" y="126878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28" name="Curved Left Arrow 127">
              <a:extLst>
                <a:ext uri="{FF2B5EF4-FFF2-40B4-BE49-F238E27FC236}">
                  <a16:creationId xmlns:a16="http://schemas.microsoft.com/office/drawing/2014/main" id="{E7FB01C1-A7D6-2142-A75C-AC58172578E5}"/>
                </a:ext>
              </a:extLst>
            </p:cNvPr>
            <p:cNvSpPr/>
            <p:nvPr/>
          </p:nvSpPr>
          <p:spPr>
            <a:xfrm>
              <a:off x="2294257" y="1622737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05206DA-B679-AA4C-9FA8-DFFE2BEEABE3}"/>
                </a:ext>
              </a:extLst>
            </p:cNvPr>
            <p:cNvSpPr txBox="1"/>
            <p:nvPr/>
          </p:nvSpPr>
          <p:spPr>
            <a:xfrm>
              <a:off x="4958924" y="134542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61C37C-7EDA-6244-9D1C-A1AA389204CA}"/>
                </a:ext>
              </a:extLst>
            </p:cNvPr>
            <p:cNvSpPr/>
            <p:nvPr/>
          </p:nvSpPr>
          <p:spPr>
            <a:xfrm>
              <a:off x="4438590" y="138932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31" name="Rounded Rectangle 11">
              <a:extLst>
                <a:ext uri="{FF2B5EF4-FFF2-40B4-BE49-F238E27FC236}">
                  <a16:creationId xmlns:a16="http://schemas.microsoft.com/office/drawing/2014/main" id="{A760F0F6-1444-E34A-B00A-10FBBA557303}"/>
                </a:ext>
              </a:extLst>
            </p:cNvPr>
            <p:cNvSpPr/>
            <p:nvPr/>
          </p:nvSpPr>
          <p:spPr>
            <a:xfrm>
              <a:off x="10084533" y="1775707"/>
              <a:ext cx="1368974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Location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F2D54B6-6DF5-3C4F-B123-0E3477E4AB03}"/>
                </a:ext>
              </a:extLst>
            </p:cNvPr>
            <p:cNvSpPr txBox="1"/>
            <p:nvPr/>
          </p:nvSpPr>
          <p:spPr>
            <a:xfrm>
              <a:off x="8607239" y="2335309"/>
              <a:ext cx="147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coverageArea</a:t>
              </a:r>
              <a:endParaRPr lang="en-US" dirty="0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6AA0C43-8727-1048-97B7-9BF7E4032734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8741298" y="2107959"/>
              <a:ext cx="1367206" cy="3744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4C95CA5-7DC4-054E-AC11-D5D5AE42847C}"/>
                </a:ext>
              </a:extLst>
            </p:cNvPr>
            <p:cNvSpPr/>
            <p:nvPr/>
          </p:nvSpPr>
          <p:spPr>
            <a:xfrm>
              <a:off x="9054763" y="184209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C904BCE-8EB0-DB44-AC03-446FCF0C634C}"/>
                </a:ext>
              </a:extLst>
            </p:cNvPr>
            <p:cNvSpPr/>
            <p:nvPr/>
          </p:nvSpPr>
          <p:spPr>
            <a:xfrm>
              <a:off x="6148398" y="184971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07847-130B-8C44-8CEA-6C938606778B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4985664" y="4378443"/>
              <a:ext cx="3586" cy="519420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16987</TotalTime>
  <Words>286</Words>
  <Application>Microsoft Macintosh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36</cp:revision>
  <dcterms:created xsi:type="dcterms:W3CDTF">2019-08-02T16:40:55Z</dcterms:created>
  <dcterms:modified xsi:type="dcterms:W3CDTF">2020-08-18T13:39:40Z</dcterms:modified>
</cp:coreProperties>
</file>