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18,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94627" y="451154"/>
            <a:ext cx="3496849" cy="27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5201964" y="27207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15270</TotalTime>
  <Words>1199</Words>
  <Application>Microsoft Macintosh PowerPoint</Application>
  <PresentationFormat>Widescreen</PresentationFormat>
  <Paragraphs>335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29</cp:revision>
  <dcterms:created xsi:type="dcterms:W3CDTF">2020-08-03T20:03:34Z</dcterms:created>
  <dcterms:modified xsi:type="dcterms:W3CDTF">2020-08-18T19:51:40Z</dcterms:modified>
</cp:coreProperties>
</file>