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14,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381120" y="451154"/>
            <a:ext cx="3110356" cy="18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751884" y="1289970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 err="1"/>
              <a:t>Blueshield</a:t>
            </a:r>
            <a:r>
              <a:rPr lang="en-US" dirty="0"/>
              <a:t>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BlueShield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71EA7-1C73-1D41-87AA-0DD3C494042D}"/>
              </a:ext>
            </a:extLst>
          </p:cNvPr>
          <p:cNvSpPr txBox="1"/>
          <p:nvPr/>
        </p:nvSpPr>
        <p:spPr>
          <a:xfrm>
            <a:off x="4953505" y="5910294"/>
            <a:ext cx="19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Separate Endpoint Example?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DC049FC-3033-E24F-8C0B-499913E7B54D}"/>
              </a:ext>
            </a:extLst>
          </p:cNvPr>
          <p:cNvSpPr/>
          <p:nvPr/>
        </p:nvSpPr>
        <p:spPr>
          <a:xfrm>
            <a:off x="7893649" y="3421291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DDA9C-81CD-EA40-9C30-229E4F558CEE}"/>
              </a:ext>
            </a:extLst>
          </p:cNvPr>
          <p:cNvSpPr txBox="1"/>
          <p:nvPr/>
        </p:nvSpPr>
        <p:spPr>
          <a:xfrm>
            <a:off x="7754688" y="3905468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HospLoc2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003104" y="1826050"/>
            <a:ext cx="150195" cy="15997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05047" y="1804213"/>
            <a:ext cx="1151368" cy="162251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8719786" y="37558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231781" y="1361780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9783</TotalTime>
  <Words>1209</Words>
  <Application>Microsoft Macintosh PowerPoint</Application>
  <PresentationFormat>Widescreen</PresentationFormat>
  <Paragraphs>338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Blueshield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20</cp:revision>
  <dcterms:created xsi:type="dcterms:W3CDTF">2020-08-03T20:03:34Z</dcterms:created>
  <dcterms:modified xsi:type="dcterms:W3CDTF">2020-08-14T21:52:50Z</dcterms:modified>
</cp:coreProperties>
</file>