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42" r:id="rId2"/>
    <p:sldId id="1245" r:id="rId3"/>
    <p:sldId id="1248" r:id="rId4"/>
    <p:sldId id="1249" r:id="rId5"/>
    <p:sldId id="1244" r:id="rId6"/>
    <p:sldId id="1250" r:id="rId7"/>
    <p:sldId id="12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8/7/19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09882" y="153834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00540" y="3157044"/>
            <a:ext cx="1344349" cy="6465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39252" y="4441591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860110" y="3825214"/>
            <a:ext cx="0" cy="5994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8" idx="1"/>
            <a:endCxn id="9" idx="3"/>
          </p:cNvCxnSpPr>
          <p:nvPr/>
        </p:nvCxnSpPr>
        <p:spPr>
          <a:xfrm flipH="1">
            <a:off x="3783601" y="3480317"/>
            <a:ext cx="1416939" cy="128454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5" idx="2"/>
          </p:cNvCxnSpPr>
          <p:nvPr/>
        </p:nvCxnSpPr>
        <p:spPr>
          <a:xfrm flipH="1" flipV="1">
            <a:off x="5860112" y="2184892"/>
            <a:ext cx="12603" cy="9721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1"/>
          <p:cNvSpPr/>
          <p:nvPr/>
        </p:nvSpPr>
        <p:spPr>
          <a:xfrm>
            <a:off x="7697395" y="3178668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29" name="Straight Arrow Connector 28"/>
          <p:cNvCxnSpPr>
            <a:cxnSpLocks/>
            <a:stCxn id="8" idx="3"/>
            <a:endCxn id="27" idx="1"/>
          </p:cNvCxnSpPr>
          <p:nvPr/>
        </p:nvCxnSpPr>
        <p:spPr>
          <a:xfrm>
            <a:off x="6544889" y="3480317"/>
            <a:ext cx="1152506" cy="2162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127675" y="444159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83AAA-9A3E-47F3-AE92-BFFF0EF38F6F}"/>
              </a:ext>
            </a:extLst>
          </p:cNvPr>
          <p:cNvSpPr txBox="1"/>
          <p:nvPr/>
        </p:nvSpPr>
        <p:spPr>
          <a:xfrm>
            <a:off x="1519686" y="5270515"/>
            <a:ext cx="9152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OrganizationAffiliation</a:t>
            </a:r>
            <a:r>
              <a:rPr lang="en-US" dirty="0"/>
              <a:t> -- represents non-hierarchical relationships between organizations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E.g. one organization providing services to another, membership in a national organization, joint venture between multiple organizations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56605E-8AC2-A44D-8BCF-F459E82C954D}"/>
              </a:ext>
            </a:extLst>
          </p:cNvPr>
          <p:cNvSpPr txBox="1"/>
          <p:nvPr/>
        </p:nvSpPr>
        <p:spPr>
          <a:xfrm>
            <a:off x="5860111" y="2414006"/>
            <a:ext cx="21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primaryOrganization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9C42F3-49F0-3149-9066-4E9A1CDDB0AB}"/>
              </a:ext>
            </a:extLst>
          </p:cNvPr>
          <p:cNvSpPr/>
          <p:nvPr/>
        </p:nvSpPr>
        <p:spPr>
          <a:xfrm>
            <a:off x="5202327" y="24739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C41E43-AFFF-7B4D-9F37-06F710F61A87}"/>
              </a:ext>
            </a:extLst>
          </p:cNvPr>
          <p:cNvSpPr txBox="1"/>
          <p:nvPr/>
        </p:nvSpPr>
        <p:spPr>
          <a:xfrm>
            <a:off x="5872715" y="388631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2F10B5-B03C-5746-8393-77C86012C70F}"/>
              </a:ext>
            </a:extLst>
          </p:cNvPr>
          <p:cNvSpPr/>
          <p:nvPr/>
        </p:nvSpPr>
        <p:spPr>
          <a:xfrm>
            <a:off x="5214931" y="394624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06118C-EE40-554A-A5E7-A5B2494FEED6}"/>
              </a:ext>
            </a:extLst>
          </p:cNvPr>
          <p:cNvSpPr/>
          <p:nvPr/>
        </p:nvSpPr>
        <p:spPr>
          <a:xfrm>
            <a:off x="6859857" y="31780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2BC4BF2-2F59-5448-BE14-CF78E4F74B5E}"/>
              </a:ext>
            </a:extLst>
          </p:cNvPr>
          <p:cNvSpPr/>
          <p:nvPr/>
        </p:nvSpPr>
        <p:spPr>
          <a:xfrm>
            <a:off x="2392170" y="317629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B0ACA1-DB2E-D14F-B09F-6D20934A8201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3736519" y="3480317"/>
            <a:ext cx="1464021" cy="1925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E6AFF88-5CC1-2844-8A0B-177AEC67668F}"/>
              </a:ext>
            </a:extLst>
          </p:cNvPr>
          <p:cNvSpPr/>
          <p:nvPr/>
        </p:nvSpPr>
        <p:spPr>
          <a:xfrm>
            <a:off x="4139638" y="320656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0DDBE6-260B-F749-8420-E8ED26A303F9}"/>
              </a:ext>
            </a:extLst>
          </p:cNvPr>
          <p:cNvSpPr/>
          <p:nvPr/>
        </p:nvSpPr>
        <p:spPr>
          <a:xfrm>
            <a:off x="4027558" y="393241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E7B6E2B-F5AD-F14F-B4B4-A6501DAADB3A}"/>
              </a:ext>
            </a:extLst>
          </p:cNvPr>
          <p:cNvSpPr/>
          <p:nvPr/>
        </p:nvSpPr>
        <p:spPr>
          <a:xfrm>
            <a:off x="2444641" y="166012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DB18A9-656A-934F-8E80-A8BAF4BE2004}"/>
              </a:ext>
            </a:extLst>
          </p:cNvPr>
          <p:cNvSpPr/>
          <p:nvPr/>
        </p:nvSpPr>
        <p:spPr>
          <a:xfrm>
            <a:off x="3885867" y="258171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EBF0F0-310E-5643-B681-DBC78B67421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760060" y="1996385"/>
            <a:ext cx="1440480" cy="14839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0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4950743" y="342900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2060"/>
                </a:solidFill>
              </a:rPr>
              <a:t>InsurancePlan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C8BAD2-F552-0D49-A360-DC3B90B7BB53}"/>
              </a:ext>
            </a:extLst>
          </p:cNvPr>
          <p:cNvSpPr/>
          <p:nvPr/>
        </p:nvSpPr>
        <p:spPr>
          <a:xfrm>
            <a:off x="3102339" y="1913298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6277078" y="1997184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4754223" y="542316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604452" y="4075546"/>
            <a:ext cx="9459" cy="134762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</p:cNvCxnSpPr>
          <p:nvPr/>
        </p:nvCxnSpPr>
        <p:spPr>
          <a:xfrm flipV="1">
            <a:off x="5604452" y="2643730"/>
            <a:ext cx="1243609" cy="8303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195918-D269-8141-90FC-F7FCBC346B08}"/>
              </a:ext>
            </a:extLst>
          </p:cNvPr>
          <p:cNvCxnSpPr>
            <a:cxnSpLocks/>
          </p:cNvCxnSpPr>
          <p:nvPr/>
        </p:nvCxnSpPr>
        <p:spPr>
          <a:xfrm flipH="1" flipV="1">
            <a:off x="4134678" y="2621180"/>
            <a:ext cx="1469774" cy="80782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27FB91-97B3-6642-82F3-F2C56BE6593C}"/>
              </a:ext>
            </a:extLst>
          </p:cNvPr>
          <p:cNvSpPr/>
          <p:nvPr/>
        </p:nvSpPr>
        <p:spPr>
          <a:xfrm>
            <a:off x="4754223" y="271731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5895105" y="271731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680EC-6137-C04D-9D14-A495E7109502}"/>
              </a:ext>
            </a:extLst>
          </p:cNvPr>
          <p:cNvSpPr txBox="1"/>
          <p:nvPr/>
        </p:nvSpPr>
        <p:spPr>
          <a:xfrm>
            <a:off x="3601236" y="2897553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1269F-553C-294B-9B8F-3A1EC3D3466A}"/>
              </a:ext>
            </a:extLst>
          </p:cNvPr>
          <p:cNvSpPr txBox="1"/>
          <p:nvPr/>
        </p:nvSpPr>
        <p:spPr>
          <a:xfrm>
            <a:off x="4095292" y="4643915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5705404" y="470547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6376396" y="3100609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4950743" y="342900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HealthCare</a:t>
            </a:r>
            <a:br>
              <a:rPr lang="en-US" sz="1400" dirty="0">
                <a:solidFill>
                  <a:srgbClr val="002060"/>
                </a:solidFill>
              </a:rPr>
            </a:br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4763681" y="1921664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4754223" y="474308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604452" y="4075546"/>
            <a:ext cx="9459" cy="66754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604452" y="2568210"/>
            <a:ext cx="9458" cy="90589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5705085" y="274062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5705086" y="42554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4458206" y="2695311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048219-7056-8B46-89BE-9ABB33A6AEF0}"/>
              </a:ext>
            </a:extLst>
          </p:cNvPr>
          <p:cNvSpPr/>
          <p:nvPr/>
        </p:nvSpPr>
        <p:spPr>
          <a:xfrm>
            <a:off x="6930787" y="342900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09996-3336-7B4E-B6D9-4EDA398EB1B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98084" y="3741774"/>
            <a:ext cx="632703" cy="104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639355-C090-984B-92DA-984AE1E0521C}"/>
              </a:ext>
            </a:extLst>
          </p:cNvPr>
          <p:cNvSpPr/>
          <p:nvPr/>
        </p:nvSpPr>
        <p:spPr>
          <a:xfrm>
            <a:off x="6354755" y="34339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633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22697AF8-4916-334C-B71D-27F4C9E4ADEC}"/>
              </a:ext>
            </a:extLst>
          </p:cNvPr>
          <p:cNvSpPr/>
          <p:nvPr/>
        </p:nvSpPr>
        <p:spPr>
          <a:xfrm>
            <a:off x="4950743" y="342900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Network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F1B08E-B1B2-C845-827A-304368FA6234}"/>
              </a:ext>
            </a:extLst>
          </p:cNvPr>
          <p:cNvSpPr/>
          <p:nvPr/>
        </p:nvSpPr>
        <p:spPr>
          <a:xfrm>
            <a:off x="4763681" y="1921664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(payer)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BB1499-E115-D64C-8233-ACD72BFB8C1B}"/>
              </a:ext>
            </a:extLst>
          </p:cNvPr>
          <p:cNvSpPr/>
          <p:nvPr/>
        </p:nvSpPr>
        <p:spPr>
          <a:xfrm>
            <a:off x="4754223" y="474308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B09187-F25B-5446-B0AB-FD1CAFA85D3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5604452" y="4075546"/>
            <a:ext cx="9459" cy="66754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C9D8F0-3F0A-B14C-907E-46F9168F64D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604452" y="2568210"/>
            <a:ext cx="9458" cy="90589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ABC6B-A1DD-DE48-904E-6972B8298B1B}"/>
              </a:ext>
            </a:extLst>
          </p:cNvPr>
          <p:cNvSpPr/>
          <p:nvPr/>
        </p:nvSpPr>
        <p:spPr>
          <a:xfrm>
            <a:off x="5705085" y="274062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BC068-2BDE-114D-B931-B5AEE2D1A23F}"/>
              </a:ext>
            </a:extLst>
          </p:cNvPr>
          <p:cNvSpPr/>
          <p:nvPr/>
        </p:nvSpPr>
        <p:spPr>
          <a:xfrm>
            <a:off x="5705086" y="42554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E4ABA6-C25B-F74A-834B-483F9824BF21}"/>
              </a:ext>
            </a:extLst>
          </p:cNvPr>
          <p:cNvSpPr txBox="1"/>
          <p:nvPr/>
        </p:nvSpPr>
        <p:spPr>
          <a:xfrm>
            <a:off x="4749975" y="269738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partOf</a:t>
            </a:r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048219-7056-8B46-89BE-9ABB33A6AEF0}"/>
              </a:ext>
            </a:extLst>
          </p:cNvPr>
          <p:cNvSpPr/>
          <p:nvPr/>
        </p:nvSpPr>
        <p:spPr>
          <a:xfrm>
            <a:off x="6930787" y="342900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09996-3336-7B4E-B6D9-4EDA398EB1B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298084" y="3741774"/>
            <a:ext cx="632703" cy="1049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639355-C090-984B-92DA-984AE1E0521C}"/>
              </a:ext>
            </a:extLst>
          </p:cNvPr>
          <p:cNvSpPr/>
          <p:nvPr/>
        </p:nvSpPr>
        <p:spPr>
          <a:xfrm>
            <a:off x="6354755" y="34339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92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96030" y="342900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23928" y="3415151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10" name="Straight Arrow Connector 9"/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5971049" y="2144161"/>
            <a:ext cx="25054" cy="12709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31" idx="0"/>
          </p:cNvCxnSpPr>
          <p:nvPr/>
        </p:nvCxnSpPr>
        <p:spPr>
          <a:xfrm>
            <a:off x="5996103" y="4061697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1"/>
          <p:cNvSpPr/>
          <p:nvPr/>
        </p:nvSpPr>
        <p:spPr>
          <a:xfrm>
            <a:off x="5307881" y="1497615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Network</a:t>
            </a:r>
          </a:p>
        </p:txBody>
      </p:sp>
      <p:sp>
        <p:nvSpPr>
          <p:cNvPr id="30" name="Rounded Rectangle 11"/>
          <p:cNvSpPr/>
          <p:nvPr/>
        </p:nvSpPr>
        <p:spPr>
          <a:xfrm>
            <a:off x="1433878" y="4518898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31" name="Rounded Rectangle 26"/>
          <p:cNvSpPr/>
          <p:nvPr/>
        </p:nvSpPr>
        <p:spPr>
          <a:xfrm>
            <a:off x="5323928" y="5037112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08A8D-D795-4860-A869-06C7549C3943}"/>
              </a:ext>
            </a:extLst>
          </p:cNvPr>
          <p:cNvSpPr txBox="1"/>
          <p:nvPr/>
        </p:nvSpPr>
        <p:spPr>
          <a:xfrm>
            <a:off x="7494122" y="5615582"/>
            <a:ext cx="385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ViaIntermediary</a:t>
            </a:r>
            <a:r>
              <a:rPr lang="en-US" dirty="0"/>
              <a:t> is a reference to an alternative point of contact for this organization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9DD3E8D-D33F-A044-8422-69D61181DD16}"/>
              </a:ext>
            </a:extLst>
          </p:cNvPr>
          <p:cNvSpPr/>
          <p:nvPr/>
        </p:nvSpPr>
        <p:spPr>
          <a:xfrm>
            <a:off x="1292088" y="2372634"/>
            <a:ext cx="141845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PractitionerRole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1CA7BEE-DA2A-8A4C-A5D0-5D8379380127}"/>
              </a:ext>
            </a:extLst>
          </p:cNvPr>
          <p:cNvSpPr/>
          <p:nvPr/>
        </p:nvSpPr>
        <p:spPr>
          <a:xfrm>
            <a:off x="3319690" y="3429000"/>
            <a:ext cx="1419200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ViaIntermediary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E509F3-A3DC-5E4F-A4FB-C0B3BD24B6E8}"/>
              </a:ext>
            </a:extLst>
          </p:cNvPr>
          <p:cNvCxnSpPr>
            <a:cxnSpLocks/>
          </p:cNvCxnSpPr>
          <p:nvPr/>
        </p:nvCxnSpPr>
        <p:spPr>
          <a:xfrm flipH="1">
            <a:off x="2647517" y="3752273"/>
            <a:ext cx="656619" cy="76662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C509DB-6D92-6544-A396-45D034B39DD3}"/>
              </a:ext>
            </a:extLst>
          </p:cNvPr>
          <p:cNvCxnSpPr>
            <a:cxnSpLocks/>
            <a:stCxn id="38" idx="1"/>
            <a:endCxn id="6" idx="3"/>
          </p:cNvCxnSpPr>
          <p:nvPr/>
        </p:nvCxnSpPr>
        <p:spPr>
          <a:xfrm flipH="1">
            <a:off x="2722365" y="3752273"/>
            <a:ext cx="59732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0AE849-ABF3-6249-8AAD-CAD39177EF69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2710542" y="2695907"/>
            <a:ext cx="588866" cy="101587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5B18A7A-3A32-054A-BE7A-226FB2CAA339}"/>
              </a:ext>
            </a:extLst>
          </p:cNvPr>
          <p:cNvSpPr/>
          <p:nvPr/>
        </p:nvSpPr>
        <p:spPr>
          <a:xfrm>
            <a:off x="1366192" y="140281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5FD5BE-0DCF-1B4B-963D-ECA313618C0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2710541" y="1726088"/>
            <a:ext cx="592756" cy="201233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FA3948-4B7F-D344-90E6-2718D65D1AB6}"/>
              </a:ext>
            </a:extLst>
          </p:cNvPr>
          <p:cNvCxnSpPr>
            <a:cxnSpLocks/>
            <a:stCxn id="8" idx="1"/>
            <a:endCxn id="38" idx="3"/>
          </p:cNvCxnSpPr>
          <p:nvPr/>
        </p:nvCxnSpPr>
        <p:spPr>
          <a:xfrm flipH="1">
            <a:off x="4738890" y="3738424"/>
            <a:ext cx="585038" cy="1384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571E497-0526-6946-90D1-E4510005DA6E}"/>
              </a:ext>
            </a:extLst>
          </p:cNvPr>
          <p:cNvSpPr/>
          <p:nvPr/>
        </p:nvSpPr>
        <p:spPr>
          <a:xfrm>
            <a:off x="7340336" y="352380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Healthcare Service</a:t>
            </a:r>
          </a:p>
        </p:txBody>
      </p:sp>
      <p:sp>
        <p:nvSpPr>
          <p:cNvPr id="60" name="Rounded Rectangle 11">
            <a:extLst>
              <a:ext uri="{FF2B5EF4-FFF2-40B4-BE49-F238E27FC236}">
                <a16:creationId xmlns:a16="http://schemas.microsoft.com/office/drawing/2014/main" id="{9654DD22-FFBC-564D-A37D-D8A5DFC0E037}"/>
              </a:ext>
            </a:extLst>
          </p:cNvPr>
          <p:cNvSpPr/>
          <p:nvPr/>
        </p:nvSpPr>
        <p:spPr>
          <a:xfrm>
            <a:off x="7378184" y="4613698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1E207A5-C242-564A-8AA1-171B35E3B7DD}"/>
              </a:ext>
            </a:extLst>
          </p:cNvPr>
          <p:cNvCxnSpPr>
            <a:cxnSpLocks/>
          </p:cNvCxnSpPr>
          <p:nvPr/>
        </p:nvCxnSpPr>
        <p:spPr>
          <a:xfrm>
            <a:off x="6692396" y="3809659"/>
            <a:ext cx="59732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8D8DE7D-18FF-4640-9499-8859C85E3CD3}"/>
              </a:ext>
            </a:extLst>
          </p:cNvPr>
          <p:cNvSpPr/>
          <p:nvPr/>
        </p:nvSpPr>
        <p:spPr>
          <a:xfrm>
            <a:off x="7319506" y="229446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F06B92-4AA0-B844-B672-E0CA26542881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6680572" y="2617737"/>
            <a:ext cx="638934" cy="117807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1C0E9C-F2F1-F742-8DCA-32C1609E9D8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680573" y="3850152"/>
            <a:ext cx="697611" cy="10868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C996D97-6FD7-5B4C-B924-FC186C99E5D8}"/>
              </a:ext>
            </a:extLst>
          </p:cNvPr>
          <p:cNvSpPr/>
          <p:nvPr/>
        </p:nvSpPr>
        <p:spPr>
          <a:xfrm>
            <a:off x="6540026" y="439942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58C105-CDA1-3849-9614-8736057A543B}"/>
              </a:ext>
            </a:extLst>
          </p:cNvPr>
          <p:cNvSpPr/>
          <p:nvPr/>
        </p:nvSpPr>
        <p:spPr>
          <a:xfrm>
            <a:off x="5463164" y="437836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34387E-CB48-7844-AA6A-1B3C43174758}"/>
              </a:ext>
            </a:extLst>
          </p:cNvPr>
          <p:cNvSpPr/>
          <p:nvPr/>
        </p:nvSpPr>
        <p:spPr>
          <a:xfrm>
            <a:off x="4805898" y="346139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DA12DAE-F992-1C4A-B492-B85FF9585E6A}"/>
              </a:ext>
            </a:extLst>
          </p:cNvPr>
          <p:cNvSpPr/>
          <p:nvPr/>
        </p:nvSpPr>
        <p:spPr>
          <a:xfrm>
            <a:off x="6682553" y="256339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97E439-21CC-9746-A850-89432DFBA061}"/>
              </a:ext>
            </a:extLst>
          </p:cNvPr>
          <p:cNvSpPr/>
          <p:nvPr/>
        </p:nvSpPr>
        <p:spPr>
          <a:xfrm>
            <a:off x="6759521" y="35221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B12770-00CF-5448-9AA5-B5797A43DB0A}"/>
              </a:ext>
            </a:extLst>
          </p:cNvPr>
          <p:cNvSpPr/>
          <p:nvPr/>
        </p:nvSpPr>
        <p:spPr>
          <a:xfrm>
            <a:off x="5514039" y="27312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F346B2-F66B-E543-8EC7-866DBC01F949}"/>
              </a:ext>
            </a:extLst>
          </p:cNvPr>
          <p:cNvSpPr/>
          <p:nvPr/>
        </p:nvSpPr>
        <p:spPr>
          <a:xfrm>
            <a:off x="2838660" y="224463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7FD607-FF0D-5F49-8B94-7A748D2BFC13}"/>
              </a:ext>
            </a:extLst>
          </p:cNvPr>
          <p:cNvSpPr/>
          <p:nvPr/>
        </p:nvSpPr>
        <p:spPr>
          <a:xfrm>
            <a:off x="2512620" y="301862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CB1C79E-FFF7-FC4C-9529-45573CCDF1E6}"/>
              </a:ext>
            </a:extLst>
          </p:cNvPr>
          <p:cNvSpPr/>
          <p:nvPr/>
        </p:nvSpPr>
        <p:spPr>
          <a:xfrm>
            <a:off x="2731783" y="346180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6838F56-876D-9A4D-8E59-DD43F7857E9E}"/>
              </a:ext>
            </a:extLst>
          </p:cNvPr>
          <p:cNvSpPr/>
          <p:nvPr/>
        </p:nvSpPr>
        <p:spPr>
          <a:xfrm>
            <a:off x="2834919" y="420133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3DFDE8-32A9-074A-90DD-53BF996E0A7C}"/>
              </a:ext>
            </a:extLst>
          </p:cNvPr>
          <p:cNvCxnSpPr>
            <a:cxnSpLocks/>
          </p:cNvCxnSpPr>
          <p:nvPr/>
        </p:nvCxnSpPr>
        <p:spPr>
          <a:xfrm>
            <a:off x="7938100" y="4170346"/>
            <a:ext cx="0" cy="4433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9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6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96030" y="342900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23928" y="3415151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0" name="Straight Arrow Connector 9"/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5971049" y="2144161"/>
            <a:ext cx="25054" cy="12709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31" idx="0"/>
          </p:cNvCxnSpPr>
          <p:nvPr/>
        </p:nvCxnSpPr>
        <p:spPr>
          <a:xfrm>
            <a:off x="5996103" y="4061697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11"/>
          <p:cNvSpPr/>
          <p:nvPr/>
        </p:nvSpPr>
        <p:spPr>
          <a:xfrm>
            <a:off x="5307881" y="1497615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Organization</a:t>
            </a:r>
          </a:p>
        </p:txBody>
      </p:sp>
      <p:sp>
        <p:nvSpPr>
          <p:cNvPr id="30" name="Rounded Rectangle 11"/>
          <p:cNvSpPr/>
          <p:nvPr/>
        </p:nvSpPr>
        <p:spPr>
          <a:xfrm>
            <a:off x="1433878" y="4518898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31" name="Rounded Rectangle 26"/>
          <p:cNvSpPr/>
          <p:nvPr/>
        </p:nvSpPr>
        <p:spPr>
          <a:xfrm>
            <a:off x="5323928" y="5037112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08A8D-D795-4860-A869-06C7549C3943}"/>
              </a:ext>
            </a:extLst>
          </p:cNvPr>
          <p:cNvSpPr txBox="1"/>
          <p:nvPr/>
        </p:nvSpPr>
        <p:spPr>
          <a:xfrm>
            <a:off x="1651562" y="5689272"/>
            <a:ext cx="385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ViaIntermediary</a:t>
            </a:r>
            <a:r>
              <a:rPr lang="en-US" dirty="0"/>
              <a:t> is a reference to an alternative point of contact for this organization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9DD3E8D-D33F-A044-8422-69D61181DD16}"/>
              </a:ext>
            </a:extLst>
          </p:cNvPr>
          <p:cNvSpPr/>
          <p:nvPr/>
        </p:nvSpPr>
        <p:spPr>
          <a:xfrm>
            <a:off x="1292088" y="2372634"/>
            <a:ext cx="141845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PractitionerRole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1CA7BEE-DA2A-8A4C-A5D0-5D8379380127}"/>
              </a:ext>
            </a:extLst>
          </p:cNvPr>
          <p:cNvSpPr/>
          <p:nvPr/>
        </p:nvSpPr>
        <p:spPr>
          <a:xfrm>
            <a:off x="3319690" y="3429000"/>
            <a:ext cx="1419200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ViaIntermediary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E509F3-A3DC-5E4F-A4FB-C0B3BD24B6E8}"/>
              </a:ext>
            </a:extLst>
          </p:cNvPr>
          <p:cNvCxnSpPr>
            <a:cxnSpLocks/>
          </p:cNvCxnSpPr>
          <p:nvPr/>
        </p:nvCxnSpPr>
        <p:spPr>
          <a:xfrm flipH="1">
            <a:off x="2647517" y="3752273"/>
            <a:ext cx="656619" cy="76662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C509DB-6D92-6544-A396-45D034B39DD3}"/>
              </a:ext>
            </a:extLst>
          </p:cNvPr>
          <p:cNvCxnSpPr>
            <a:cxnSpLocks/>
            <a:stCxn id="38" idx="1"/>
            <a:endCxn id="6" idx="3"/>
          </p:cNvCxnSpPr>
          <p:nvPr/>
        </p:nvCxnSpPr>
        <p:spPr>
          <a:xfrm flipH="1">
            <a:off x="2722365" y="3752273"/>
            <a:ext cx="59732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0AE849-ABF3-6249-8AAD-CAD39177EF69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2710542" y="2695907"/>
            <a:ext cx="588866" cy="101587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5B18A7A-3A32-054A-BE7A-226FB2CAA339}"/>
              </a:ext>
            </a:extLst>
          </p:cNvPr>
          <p:cNvSpPr/>
          <p:nvPr/>
        </p:nvSpPr>
        <p:spPr>
          <a:xfrm>
            <a:off x="1366192" y="140281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5FD5BE-0DCF-1B4B-963D-ECA313618C0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2710541" y="1726088"/>
            <a:ext cx="592756" cy="201233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FA3948-4B7F-D344-90E6-2718D65D1AB6}"/>
              </a:ext>
            </a:extLst>
          </p:cNvPr>
          <p:cNvCxnSpPr>
            <a:cxnSpLocks/>
            <a:stCxn id="8" idx="1"/>
            <a:endCxn id="38" idx="3"/>
          </p:cNvCxnSpPr>
          <p:nvPr/>
        </p:nvCxnSpPr>
        <p:spPr>
          <a:xfrm flipH="1">
            <a:off x="4738890" y="3738424"/>
            <a:ext cx="585038" cy="1384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E58C105-CDA1-3849-9614-8736057A543B}"/>
              </a:ext>
            </a:extLst>
          </p:cNvPr>
          <p:cNvSpPr/>
          <p:nvPr/>
        </p:nvSpPr>
        <p:spPr>
          <a:xfrm>
            <a:off x="5463164" y="437836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34387E-CB48-7844-AA6A-1B3C43174758}"/>
              </a:ext>
            </a:extLst>
          </p:cNvPr>
          <p:cNvSpPr/>
          <p:nvPr/>
        </p:nvSpPr>
        <p:spPr>
          <a:xfrm>
            <a:off x="4805898" y="346139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B12770-00CF-5448-9AA5-B5797A43DB0A}"/>
              </a:ext>
            </a:extLst>
          </p:cNvPr>
          <p:cNvSpPr/>
          <p:nvPr/>
        </p:nvSpPr>
        <p:spPr>
          <a:xfrm>
            <a:off x="5514039" y="27312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F346B2-F66B-E543-8EC7-866DBC01F949}"/>
              </a:ext>
            </a:extLst>
          </p:cNvPr>
          <p:cNvSpPr/>
          <p:nvPr/>
        </p:nvSpPr>
        <p:spPr>
          <a:xfrm>
            <a:off x="2838660" y="224463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7FD607-FF0D-5F49-8B94-7A748D2BFC13}"/>
              </a:ext>
            </a:extLst>
          </p:cNvPr>
          <p:cNvSpPr/>
          <p:nvPr/>
        </p:nvSpPr>
        <p:spPr>
          <a:xfrm>
            <a:off x="2512620" y="301862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6838F56-876D-9A4D-8E59-DD43F7857E9E}"/>
              </a:ext>
            </a:extLst>
          </p:cNvPr>
          <p:cNvSpPr/>
          <p:nvPr/>
        </p:nvSpPr>
        <p:spPr>
          <a:xfrm>
            <a:off x="2834919" y="420133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49FB79-8AA5-C148-A61C-998177790CA5}"/>
              </a:ext>
            </a:extLst>
          </p:cNvPr>
          <p:cNvSpPr/>
          <p:nvPr/>
        </p:nvSpPr>
        <p:spPr>
          <a:xfrm>
            <a:off x="2760213" y="347775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BCDD16-1D19-3743-9375-97B17AE2C062}"/>
              </a:ext>
            </a:extLst>
          </p:cNvPr>
          <p:cNvSpPr/>
          <p:nvPr/>
        </p:nvSpPr>
        <p:spPr>
          <a:xfrm>
            <a:off x="6039517" y="2750808"/>
            <a:ext cx="827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333333"/>
                </a:solidFill>
                <a:latin typeface="verdana" panose="020B0604030504040204" pitchFamily="34" charset="0"/>
              </a:rPr>
              <a:t>partOf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591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96030" y="3429000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23928" y="3415151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sp>
        <p:nvSpPr>
          <p:cNvPr id="30" name="Rounded Rectangle 11"/>
          <p:cNvSpPr/>
          <p:nvPr/>
        </p:nvSpPr>
        <p:spPr>
          <a:xfrm>
            <a:off x="1433878" y="4518898"/>
            <a:ext cx="1326335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08A8D-D795-4860-A869-06C7549C3943}"/>
              </a:ext>
            </a:extLst>
          </p:cNvPr>
          <p:cNvSpPr txBox="1"/>
          <p:nvPr/>
        </p:nvSpPr>
        <p:spPr>
          <a:xfrm>
            <a:off x="1873984" y="5470403"/>
            <a:ext cx="385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ViaIntermediary</a:t>
            </a:r>
            <a:r>
              <a:rPr lang="en-US" dirty="0"/>
              <a:t> is a reference to an alternative point of contact for this practitioner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9DD3E8D-D33F-A044-8422-69D61181DD16}"/>
              </a:ext>
            </a:extLst>
          </p:cNvPr>
          <p:cNvSpPr/>
          <p:nvPr/>
        </p:nvSpPr>
        <p:spPr>
          <a:xfrm>
            <a:off x="1292088" y="2372634"/>
            <a:ext cx="141845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PractitionerRole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1CA7BEE-DA2A-8A4C-A5D0-5D8379380127}"/>
              </a:ext>
            </a:extLst>
          </p:cNvPr>
          <p:cNvSpPr/>
          <p:nvPr/>
        </p:nvSpPr>
        <p:spPr>
          <a:xfrm>
            <a:off x="3319690" y="3429000"/>
            <a:ext cx="1419200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ViaIntermediary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E509F3-A3DC-5E4F-A4FB-C0B3BD24B6E8}"/>
              </a:ext>
            </a:extLst>
          </p:cNvPr>
          <p:cNvCxnSpPr>
            <a:cxnSpLocks/>
          </p:cNvCxnSpPr>
          <p:nvPr/>
        </p:nvCxnSpPr>
        <p:spPr>
          <a:xfrm flipH="1">
            <a:off x="2647517" y="3752273"/>
            <a:ext cx="656619" cy="76662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C509DB-6D92-6544-A396-45D034B39DD3}"/>
              </a:ext>
            </a:extLst>
          </p:cNvPr>
          <p:cNvCxnSpPr>
            <a:cxnSpLocks/>
            <a:stCxn id="38" idx="1"/>
            <a:endCxn id="6" idx="3"/>
          </p:cNvCxnSpPr>
          <p:nvPr/>
        </p:nvCxnSpPr>
        <p:spPr>
          <a:xfrm flipH="1">
            <a:off x="2722365" y="3752273"/>
            <a:ext cx="59732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0AE849-ABF3-6249-8AAD-CAD39177EF69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2710542" y="2695907"/>
            <a:ext cx="588866" cy="101587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5B18A7A-3A32-054A-BE7A-226FB2CAA339}"/>
              </a:ext>
            </a:extLst>
          </p:cNvPr>
          <p:cNvSpPr/>
          <p:nvPr/>
        </p:nvSpPr>
        <p:spPr>
          <a:xfrm>
            <a:off x="1366192" y="1402815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Location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5FD5BE-0DCF-1B4B-963D-ECA313618C0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2710541" y="1726088"/>
            <a:ext cx="592756" cy="201233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FA3948-4B7F-D344-90E6-2718D65D1AB6}"/>
              </a:ext>
            </a:extLst>
          </p:cNvPr>
          <p:cNvCxnSpPr>
            <a:cxnSpLocks/>
            <a:stCxn id="8" idx="1"/>
            <a:endCxn id="38" idx="3"/>
          </p:cNvCxnSpPr>
          <p:nvPr/>
        </p:nvCxnSpPr>
        <p:spPr>
          <a:xfrm flipH="1">
            <a:off x="4738890" y="3738424"/>
            <a:ext cx="585038" cy="1384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034387E-CB48-7844-AA6A-1B3C43174758}"/>
              </a:ext>
            </a:extLst>
          </p:cNvPr>
          <p:cNvSpPr/>
          <p:nvPr/>
        </p:nvSpPr>
        <p:spPr>
          <a:xfrm>
            <a:off x="4805898" y="346139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F346B2-F66B-E543-8EC7-866DBC01F949}"/>
              </a:ext>
            </a:extLst>
          </p:cNvPr>
          <p:cNvSpPr/>
          <p:nvPr/>
        </p:nvSpPr>
        <p:spPr>
          <a:xfrm>
            <a:off x="2838660" y="224463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7FD607-FF0D-5F49-8B94-7A748D2BFC13}"/>
              </a:ext>
            </a:extLst>
          </p:cNvPr>
          <p:cNvSpPr/>
          <p:nvPr/>
        </p:nvSpPr>
        <p:spPr>
          <a:xfrm>
            <a:off x="2512620" y="301862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6838F56-876D-9A4D-8E59-DD43F7857E9E}"/>
              </a:ext>
            </a:extLst>
          </p:cNvPr>
          <p:cNvSpPr/>
          <p:nvPr/>
        </p:nvSpPr>
        <p:spPr>
          <a:xfrm>
            <a:off x="2834919" y="420133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49FB79-8AA5-C148-A61C-998177790CA5}"/>
              </a:ext>
            </a:extLst>
          </p:cNvPr>
          <p:cNvSpPr/>
          <p:nvPr/>
        </p:nvSpPr>
        <p:spPr>
          <a:xfrm>
            <a:off x="2760213" y="347775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942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241</Words>
  <Application>Microsoft Macintosh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Kravitz, Saul A.</cp:lastModifiedBy>
  <cp:revision>8</cp:revision>
  <dcterms:created xsi:type="dcterms:W3CDTF">2019-08-02T16:40:55Z</dcterms:created>
  <dcterms:modified xsi:type="dcterms:W3CDTF">2019-08-07T22:24:27Z</dcterms:modified>
</cp:coreProperties>
</file>