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5" r:id="rId3"/>
    <p:sldId id="1248" r:id="rId4"/>
    <p:sldId id="1249" r:id="rId5"/>
    <p:sldId id="1244" r:id="rId6"/>
    <p:sldId id="1250" r:id="rId7"/>
    <p:sldId id="1251" r:id="rId8"/>
    <p:sldId id="1252" r:id="rId9"/>
    <p:sldId id="1253" r:id="rId10"/>
    <p:sldId id="1254" r:id="rId11"/>
    <p:sldId id="12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0"/>
    <p:restoredTop sz="94694"/>
  </p:normalViewPr>
  <p:slideViewPr>
    <p:cSldViewPr snapToGrid="0" snapToObjects="1">
      <p:cViewPr>
        <p:scale>
          <a:sx n="113" d="100"/>
          <a:sy n="113" d="100"/>
        </p:scale>
        <p:origin x="440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2908" y="20650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3566" y="1825201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278" y="31097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733136" y="2493371"/>
            <a:ext cx="0" cy="5994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1"/>
            <a:endCxn id="9" idx="3"/>
          </p:cNvCxnSpPr>
          <p:nvPr/>
        </p:nvCxnSpPr>
        <p:spPr>
          <a:xfrm flipH="1">
            <a:off x="1656627" y="2148474"/>
            <a:ext cx="1416939" cy="12845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3733138" y="853049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5570421" y="184682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>
            <a:cxnSpLocks/>
            <a:stCxn id="8" idx="3"/>
            <a:endCxn id="27" idx="1"/>
          </p:cNvCxnSpPr>
          <p:nvPr/>
        </p:nvCxnSpPr>
        <p:spPr>
          <a:xfrm>
            <a:off x="4417915" y="2148474"/>
            <a:ext cx="1152506" cy="21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000701" y="3109748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6605E-8AC2-A44D-8BCF-F459E82C954D}"/>
              </a:ext>
            </a:extLst>
          </p:cNvPr>
          <p:cNvSpPr txBox="1"/>
          <p:nvPr/>
        </p:nvSpPr>
        <p:spPr>
          <a:xfrm>
            <a:off x="3733137" y="1082163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primaryOrganization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C42F3-49F0-3149-9066-4E9A1CDDB0AB}"/>
              </a:ext>
            </a:extLst>
          </p:cNvPr>
          <p:cNvSpPr/>
          <p:nvPr/>
        </p:nvSpPr>
        <p:spPr>
          <a:xfrm>
            <a:off x="3075353" y="114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41E43-AFFF-7B4D-9F37-06F710F61A87}"/>
              </a:ext>
            </a:extLst>
          </p:cNvPr>
          <p:cNvSpPr txBox="1"/>
          <p:nvPr/>
        </p:nvSpPr>
        <p:spPr>
          <a:xfrm>
            <a:off x="3745741" y="255447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2F10B5-B03C-5746-8393-77C86012C70F}"/>
              </a:ext>
            </a:extLst>
          </p:cNvPr>
          <p:cNvSpPr/>
          <p:nvPr/>
        </p:nvSpPr>
        <p:spPr>
          <a:xfrm>
            <a:off x="3087957" y="2614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06118C-EE40-554A-A5E7-A5B2494FEED6}"/>
              </a:ext>
            </a:extLst>
          </p:cNvPr>
          <p:cNvSpPr/>
          <p:nvPr/>
        </p:nvSpPr>
        <p:spPr>
          <a:xfrm>
            <a:off x="4732883" y="184619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2BC4BF2-2F59-5448-BE14-CF78E4F74B5E}"/>
              </a:ext>
            </a:extLst>
          </p:cNvPr>
          <p:cNvSpPr/>
          <p:nvPr/>
        </p:nvSpPr>
        <p:spPr>
          <a:xfrm>
            <a:off x="265196" y="184445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B0ACA1-DB2E-D14F-B09F-6D20934A8201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1609545" y="2148474"/>
            <a:ext cx="1464021" cy="192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AFF88-5CC1-2844-8A0B-177AEC67668F}"/>
              </a:ext>
            </a:extLst>
          </p:cNvPr>
          <p:cNvSpPr/>
          <p:nvPr/>
        </p:nvSpPr>
        <p:spPr>
          <a:xfrm>
            <a:off x="2012664" y="18747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DDBE6-260B-F749-8420-E8ED26A303F9}"/>
              </a:ext>
            </a:extLst>
          </p:cNvPr>
          <p:cNvSpPr/>
          <p:nvPr/>
        </p:nvSpPr>
        <p:spPr>
          <a:xfrm>
            <a:off x="1900584" y="260056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E7B6E2B-F5AD-F14F-B4B4-A6501DAADB3A}"/>
              </a:ext>
            </a:extLst>
          </p:cNvPr>
          <p:cNvSpPr/>
          <p:nvPr/>
        </p:nvSpPr>
        <p:spPr>
          <a:xfrm>
            <a:off x="317667" y="32828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DB18A9-656A-934F-8E80-A8BAF4BE2004}"/>
              </a:ext>
            </a:extLst>
          </p:cNvPr>
          <p:cNvSpPr/>
          <p:nvPr/>
        </p:nvSpPr>
        <p:spPr>
          <a:xfrm>
            <a:off x="1758893" y="124987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EBF0F0-310E-5643-B681-DBC78B67421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633086" y="664542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95BF-BDA1-594B-A5CF-187789BD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5DA9FE-B01C-3A4F-A8F1-C456B70805B5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FB52F3-2D9B-1144-9D81-B0222CA8EDB4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51469-2893-2E4B-B3D7-9F489B0F304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141C54-3122-2746-9F89-76F9D6619F0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5BEBFEE4-7048-9D49-8754-DF992A6E0294}"/>
              </a:ext>
            </a:extLst>
          </p:cNvPr>
          <p:cNvSpPr/>
          <p:nvPr/>
        </p:nvSpPr>
        <p:spPr>
          <a:xfrm>
            <a:off x="4274437" y="4889288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4236E-D9D9-8C4A-916C-53BF383B2586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5643411" y="3604741"/>
            <a:ext cx="1392555" cy="1607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253DE5-AA1B-A640-85C3-3F3C0937B61E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240C2-F731-2041-88D5-F48B655AADD8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86359-BC43-4649-AA6F-5766E60521EE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E0103-B89D-D944-BA9E-621C6F7A2DE9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D384C9-3FD5-004B-BBD1-846042B95898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3A9C0A-BF5A-5844-A7E2-E22911715A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7CF83-12BA-4E4A-A4FA-F15E80DF25F0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D16D5-621B-874A-8FD5-DF2378764CC4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784306-A2FC-A84C-B3D9-A0B10C17E037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9C892-5265-0349-849E-94942E6A23C6}"/>
              </a:ext>
            </a:extLst>
          </p:cNvPr>
          <p:cNvSpPr/>
          <p:nvPr/>
        </p:nvSpPr>
        <p:spPr>
          <a:xfrm>
            <a:off x="5721293" y="270614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00D6F-C1E6-B744-A086-479DA046FEF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801C7F-553C-B545-A6C0-6FD60772474E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E3103BF0-A8C8-394D-914E-FFFFB3813BF8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9C516-EFD9-724F-AF2F-6D7F6EB3859A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9DF93D-9258-1E47-8E93-47BA320AAFB7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7" name="Curved Left Arrow 36">
            <a:extLst>
              <a:ext uri="{FF2B5EF4-FFF2-40B4-BE49-F238E27FC236}">
                <a16:creationId xmlns:a16="http://schemas.microsoft.com/office/drawing/2014/main" id="{692C6C51-07C4-5048-A520-8DF57388887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169FEEF-1792-584E-BAF9-566571675950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4E5CDAF-8BAD-DA42-A153-7EF834F09FA4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CD012B-4B95-9B4E-8CC7-0C19C3B948B9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7DE8E-4AAA-0748-B3A1-DE7D26FBCDD1}"/>
              </a:ext>
            </a:extLst>
          </p:cNvPr>
          <p:cNvCxnSpPr>
            <a:cxnSpLocks/>
            <a:stCxn id="42" idx="0"/>
            <a:endCxn id="4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07F915-CA65-C240-94FD-36D11F64CED4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EDB8B-1796-5F45-9FF6-9B8CDD05C000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058F4853-42BA-094A-98EF-A0639365C4EC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FD2507-0D9C-5243-9E2F-F603E49FB8CF}"/>
              </a:ext>
            </a:extLst>
          </p:cNvPr>
          <p:cNvCxnSpPr>
            <a:cxnSpLocks/>
            <a:stCxn id="42" idx="1"/>
            <a:endCxn id="19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300DCE-D403-044B-8FAD-A67B695900FC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74BCC6-032C-E246-A330-DCD649FF7B9B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6599CF0-6445-1E46-80F9-0414BE9B871C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56FE7B-ADFB-554D-94AF-3A46D6FD4D92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20DDC6-E905-B140-93A3-38F64A163B09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54" name="Curved Left Arrow 53">
            <a:extLst>
              <a:ext uri="{FF2B5EF4-FFF2-40B4-BE49-F238E27FC236}">
                <a16:creationId xmlns:a16="http://schemas.microsoft.com/office/drawing/2014/main" id="{549B0385-7806-AF4E-AF4D-5E2D3DDB36A0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EA2898-4A19-4345-B528-B10AF396539C}"/>
              </a:ext>
            </a:extLst>
          </p:cNvPr>
          <p:cNvCxnSpPr>
            <a:cxnSpLocks/>
            <a:stCxn id="42" idx="0"/>
            <a:endCxn id="51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40EF0A-937F-8246-BE2A-253D9DB6197A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D7B32A-3DF3-2848-9D06-2904E98B2A5A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79D2F2F-8A36-4241-B232-51352A0F3648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8DC71E-229C-E647-A126-5BD8F18DB5DD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E3EF8C4-1FAF-414F-9879-08937DE21DC9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217607-4A97-5147-BC35-B15156B759BA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9A619D-D4B8-1B4A-99D0-FF6386C0B792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4F282178-112C-8242-99DD-37EDF0DD1958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7E49DE-A4F7-DF4D-9BF6-D02B74280C07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01292BD-6564-DC44-9FAF-D7278D7573A3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0" name="Rounded Rectangle 11">
            <a:extLst>
              <a:ext uri="{FF2B5EF4-FFF2-40B4-BE49-F238E27FC236}">
                <a16:creationId xmlns:a16="http://schemas.microsoft.com/office/drawing/2014/main" id="{8F6CEDA7-1DB9-DF43-AE1C-02362A4CE35F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9299A7-C14A-324D-94C0-5F0E6DA4E25B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5BA4CD-181B-C742-92B0-F092D9A5E603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3BE97A2-EE1B-A54F-9C38-DB82F8556B1F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9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0982D-1BB2-9948-86DD-26AD94B4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DC58F3-5658-014D-8A64-1086C3A59C67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6C780291-A35A-374B-AAD3-4DC0FA4721FC}"/>
              </a:ext>
            </a:extLst>
          </p:cNvPr>
          <p:cNvSpPr/>
          <p:nvPr/>
        </p:nvSpPr>
        <p:spPr>
          <a:xfrm>
            <a:off x="4274437" y="4889288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58F672F-0D0C-D644-88AC-763478012894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0E2595-9563-3C47-BA8D-74AF07249992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D95F20D-5DCE-7B47-99EB-A1BDF1653A1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AB71A3-2EEB-444D-B7C3-812B9DA64650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751C55-6ACF-F64D-8720-99130826F6D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9B349EF1-3057-D74F-AA5B-B35ADEFF743D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C791D6-5CCC-3746-8443-9DBAB2BBC85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06668" y="3628440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CB70FC-F0BF-7E4F-9C7F-BC6A82FE0E5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DB55A8-139C-A242-A252-6E97C2997DE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BB8256-3835-3244-B4BE-D53BAF1C3C67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3FA5E-3E66-F540-819F-F9345E53C7DD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D68F2D-770F-1849-9268-CA901499EB3F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7B59A4-F1E3-5A43-BEAE-2AC18BB504B3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C4A137-D88C-E848-9137-57DEB0ECA42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D026E3-8472-3348-999E-25E4D81DA631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C38ECD-5996-574E-9E09-8BCC9CE44D31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AF81C5-1542-0949-A895-55CDBF768FC2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E785AA-6212-D840-A711-A7FAA4133FC8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EE9AE2D-20CF-544F-BC0B-88E06FAB9CDF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7C5293-20F3-9940-9045-236A26D067E4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274A7-EDBB-0A41-A8DA-0A01474A2ED5}"/>
              </a:ext>
            </a:extLst>
          </p:cNvPr>
          <p:cNvCxnSpPr>
            <a:cxnSpLocks/>
            <a:stCxn id="42" idx="0"/>
            <a:endCxn id="4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C40EB8-5E6B-7F4E-868F-6C541CF45F15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895AEB-AADF-3047-A6AC-666499314D01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1D243348-2487-8F41-B92D-EB20BA8B9E55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9CE8D-72E3-A344-B4CE-0DC449A87DCD}"/>
              </a:ext>
            </a:extLst>
          </p:cNvPr>
          <p:cNvCxnSpPr>
            <a:cxnSpLocks/>
            <a:stCxn id="42" idx="1"/>
            <a:endCxn id="19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F1E71FD-68C1-C946-89E2-1A8B7D92AE55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8CF94B-2FDD-8241-B549-6FC6DE341A03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4D36EC9-0958-4444-A386-C8CDC9FEBB6E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07A5DE-4211-0E4F-9D1D-9239AAC1E70F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CD7C29-4871-3D40-85C9-9C0F1581F0F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54" name="Curved Left Arrow 53">
            <a:extLst>
              <a:ext uri="{FF2B5EF4-FFF2-40B4-BE49-F238E27FC236}">
                <a16:creationId xmlns:a16="http://schemas.microsoft.com/office/drawing/2014/main" id="{DFA4352B-0B39-1842-B8BC-2F3D2E48B1E1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9FEB77-806D-8643-ACC2-07BC0A470281}"/>
              </a:ext>
            </a:extLst>
          </p:cNvPr>
          <p:cNvCxnSpPr>
            <a:cxnSpLocks/>
            <a:stCxn id="42" idx="0"/>
            <a:endCxn id="51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5F53F4-239F-DE4F-B808-1DA6A8F2A975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51A577-2C2C-C043-A588-091CBB3C05A2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9F5F8E6-12D5-2A4D-BF20-6B29AA9946A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762A40-3F58-5E4D-B76C-D9A1EBBE29E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EE6C44-FE9E-3E46-B4DD-D10A1A41DE2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525F551E-752E-554A-A655-591854725A5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C032C9-AFE0-C140-967B-9C0D73B9DC51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0A1D0C-ADBA-A84D-8C1D-75C13CCCC27F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0" name="Rounded Rectangle 11">
            <a:extLst>
              <a:ext uri="{FF2B5EF4-FFF2-40B4-BE49-F238E27FC236}">
                <a16:creationId xmlns:a16="http://schemas.microsoft.com/office/drawing/2014/main" id="{32B5CD93-B219-9442-9139-AED7DE77504E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07539-B80C-FC41-B1CD-C7F71E6BD9E4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6B6B02-4E5E-434E-B32C-9C4F615545D6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7F46B9-78F6-964F-834C-5AB2EA5B1CDA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49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2207543" y="1749287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InsurancePlan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C8BAD2-F552-0D49-A360-DC3B90B7BB53}"/>
              </a:ext>
            </a:extLst>
          </p:cNvPr>
          <p:cNvSpPr/>
          <p:nvPr/>
        </p:nvSpPr>
        <p:spPr>
          <a:xfrm>
            <a:off x="359139" y="23358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3533878" y="31747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2011023" y="374345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861252" y="2395833"/>
            <a:ext cx="9459" cy="134762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</p:cNvCxnSpPr>
          <p:nvPr/>
        </p:nvCxnSpPr>
        <p:spPr>
          <a:xfrm flipV="1">
            <a:off x="2861252" y="964017"/>
            <a:ext cx="1243609" cy="8303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95918-D269-8141-90FC-F7FCBC346B08}"/>
              </a:ext>
            </a:extLst>
          </p:cNvPr>
          <p:cNvCxnSpPr>
            <a:cxnSpLocks/>
          </p:cNvCxnSpPr>
          <p:nvPr/>
        </p:nvCxnSpPr>
        <p:spPr>
          <a:xfrm flipH="1" flipV="1">
            <a:off x="1391478" y="941467"/>
            <a:ext cx="1469774" cy="8078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7FB91-97B3-6642-82F3-F2C56BE6593C}"/>
              </a:ext>
            </a:extLst>
          </p:cNvPr>
          <p:cNvSpPr/>
          <p:nvPr/>
        </p:nvSpPr>
        <p:spPr>
          <a:xfrm>
            <a:off x="2011023" y="10376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3151905" y="10375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680EC-6137-C04D-9D14-A495E7109502}"/>
              </a:ext>
            </a:extLst>
          </p:cNvPr>
          <p:cNvSpPr txBox="1"/>
          <p:nvPr/>
        </p:nvSpPr>
        <p:spPr>
          <a:xfrm>
            <a:off x="858036" y="121784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1269F-553C-294B-9B8F-3A1EC3D3466A}"/>
              </a:ext>
            </a:extLst>
          </p:cNvPr>
          <p:cNvSpPr txBox="1"/>
          <p:nvPr/>
        </p:nvSpPr>
        <p:spPr>
          <a:xfrm>
            <a:off x="1352092" y="296420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2962204" y="302575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3633196" y="142089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617282" y="168965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30220" y="18231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20762" y="300374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70991" y="233619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70991" y="82886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371624" y="1001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371625" y="25160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124745" y="955963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597326" y="168965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64623" y="200242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021294" y="16946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865761" y="180892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678699" y="3015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669241" y="312301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19470" y="245546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19470" y="94813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620103" y="11205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620104" y="26353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664993" y="107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845805" y="180892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13102" y="212169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269773" y="181391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267" y="2133003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180388" y="862013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205442" y="2779549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17220" y="215467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3267" y="375496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571E497-0526-6946-90D1-E4510005DA6E}"/>
              </a:ext>
            </a:extLst>
          </p:cNvPr>
          <p:cNvSpPr/>
          <p:nvPr/>
        </p:nvSpPr>
        <p:spPr>
          <a:xfrm>
            <a:off x="2549675" y="2241652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 Service</a:t>
            </a:r>
          </a:p>
        </p:txBody>
      </p:sp>
      <p:sp>
        <p:nvSpPr>
          <p:cNvPr id="60" name="Rounded Rectangle 11">
            <a:extLst>
              <a:ext uri="{FF2B5EF4-FFF2-40B4-BE49-F238E27FC236}">
                <a16:creationId xmlns:a16="http://schemas.microsoft.com/office/drawing/2014/main" id="{9654DD22-FFBC-564D-A37D-D8A5DFC0E037}"/>
              </a:ext>
            </a:extLst>
          </p:cNvPr>
          <p:cNvSpPr/>
          <p:nvPr/>
        </p:nvSpPr>
        <p:spPr>
          <a:xfrm>
            <a:off x="2587523" y="33315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E207A5-C242-564A-8AA1-171B35E3B7DD}"/>
              </a:ext>
            </a:extLst>
          </p:cNvPr>
          <p:cNvCxnSpPr>
            <a:cxnSpLocks/>
          </p:cNvCxnSpPr>
          <p:nvPr/>
        </p:nvCxnSpPr>
        <p:spPr>
          <a:xfrm>
            <a:off x="1901735" y="2527511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D8DE7D-18FF-4640-9499-8859C85E3CD3}"/>
              </a:ext>
            </a:extLst>
          </p:cNvPr>
          <p:cNvSpPr/>
          <p:nvPr/>
        </p:nvSpPr>
        <p:spPr>
          <a:xfrm>
            <a:off x="2528845" y="1012316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06B92-4AA0-B844-B672-E0CA2654288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889911" y="1335589"/>
            <a:ext cx="638934" cy="11780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C0E9C-F2F1-F742-8DCA-32C1609E9D8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889912" y="2568004"/>
            <a:ext cx="697611" cy="10868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996D97-6FD7-5B4C-B924-FC186C99E5D8}"/>
              </a:ext>
            </a:extLst>
          </p:cNvPr>
          <p:cNvSpPr/>
          <p:nvPr/>
        </p:nvSpPr>
        <p:spPr>
          <a:xfrm>
            <a:off x="1749365" y="3117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672503" y="30962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A12DAE-F992-1C4A-B492-B85FF9585E6A}"/>
              </a:ext>
            </a:extLst>
          </p:cNvPr>
          <p:cNvSpPr/>
          <p:nvPr/>
        </p:nvSpPr>
        <p:spPr>
          <a:xfrm>
            <a:off x="1891892" y="12812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7E439-21CC-9746-A850-89432DFBA061}"/>
              </a:ext>
            </a:extLst>
          </p:cNvPr>
          <p:cNvSpPr/>
          <p:nvPr/>
        </p:nvSpPr>
        <p:spPr>
          <a:xfrm>
            <a:off x="1968860" y="22399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723378" y="144910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DFDE8-32A9-074A-90DD-53BF996E0A7C}"/>
              </a:ext>
            </a:extLst>
          </p:cNvPr>
          <p:cNvCxnSpPr>
            <a:cxnSpLocks/>
          </p:cNvCxnSpPr>
          <p:nvPr/>
        </p:nvCxnSpPr>
        <p:spPr>
          <a:xfrm>
            <a:off x="3147439" y="2888198"/>
            <a:ext cx="0" cy="4433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43EA5-BA9C-1F44-BF72-196411D94083}"/>
              </a:ext>
            </a:extLst>
          </p:cNvPr>
          <p:cNvSpPr/>
          <p:nvPr/>
        </p:nvSpPr>
        <p:spPr>
          <a:xfrm>
            <a:off x="3182833" y="29423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6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293" y="2103186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339414" y="832196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364468" y="2749732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676246" y="1856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692293" y="372514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831529" y="3066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174263" y="214942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882404" y="14192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CDD16-1D19-3743-9375-97B17AE2C062}"/>
              </a:ext>
            </a:extLst>
          </p:cNvPr>
          <p:cNvSpPr/>
          <p:nvPr/>
        </p:nvSpPr>
        <p:spPr>
          <a:xfrm>
            <a:off x="1407882" y="1438843"/>
            <a:ext cx="8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partOf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DCC-062C-6142-8B7B-0F6C4D45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A8F50-4761-6E4B-B79E-D3F7E398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12800"/>
            <a:ext cx="109347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274437" y="4889288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43411" y="3604741"/>
            <a:ext cx="1392555" cy="1607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1DF0B-A6C2-AB48-80CB-54F44623298C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4ED193-CE25-A044-9E50-6DAEB380B145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508D-96C0-524C-A71C-F67A3FB64EA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281D2-128B-8C45-9E73-4EFAB9762EB7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5721293" y="270614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06668" y="3628440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EDA36D-01D4-2247-B8D0-28A93B2C9E20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01AA8-1F26-8945-9471-C0E9BB5D137D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D60DA75-399A-C243-AC42-93E784192CEC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8B173D-1B05-3F44-86C0-695FF3F47776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117AC7-818B-8B45-B8FE-4D6D642CB89E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54A664-C339-734D-ADAA-6A83E293CEF9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1" name="Curved Left Arrow 120">
            <a:extLst>
              <a:ext uri="{FF2B5EF4-FFF2-40B4-BE49-F238E27FC236}">
                <a16:creationId xmlns:a16="http://schemas.microsoft.com/office/drawing/2014/main" id="{351AB65B-37A0-6343-AF17-00B2B12D9AC2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6F8A2E-B23A-D849-9CD6-338DEBCEF67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B1F50-A702-B14D-8AAA-2A15992B517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8" name="Curved Left Arrow 127">
            <a:extLst>
              <a:ext uri="{FF2B5EF4-FFF2-40B4-BE49-F238E27FC236}">
                <a16:creationId xmlns:a16="http://schemas.microsoft.com/office/drawing/2014/main" id="{E7FB01C1-A7D6-2142-A75C-AC58172578E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646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15322</TotalTime>
  <Words>333</Words>
  <Application>Microsoft Macintosh PowerPoint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Kravitz</cp:lastModifiedBy>
  <cp:revision>22</cp:revision>
  <dcterms:created xsi:type="dcterms:W3CDTF">2019-08-02T16:40:55Z</dcterms:created>
  <dcterms:modified xsi:type="dcterms:W3CDTF">2020-03-19T00:32:59Z</dcterms:modified>
</cp:coreProperties>
</file>