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59" r:id="rId2"/>
    <p:sldId id="1260" r:id="rId3"/>
    <p:sldId id="1261" r:id="rId4"/>
    <p:sldId id="125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7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95536" y="3949638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45307" y="487195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1DF0B-A6C2-AB48-80CB-54F44623298C}"/>
              </a:ext>
            </a:extLst>
          </p:cNvPr>
          <p:cNvSpPr txBox="1"/>
          <p:nvPr/>
        </p:nvSpPr>
        <p:spPr>
          <a:xfrm>
            <a:off x="7727780" y="404127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729510" y="2849201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019803" y="4735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D4ED193-CE25-A044-9E50-6DAEB380B145}"/>
              </a:ext>
            </a:extLst>
          </p:cNvPr>
          <p:cNvSpPr/>
          <p:nvPr/>
        </p:nvSpPr>
        <p:spPr>
          <a:xfrm>
            <a:off x="4274436" y="279006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EA508D-96C0-524C-A71C-F67A3FB64EAB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5618785" y="3113338"/>
            <a:ext cx="1417181" cy="4914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281D2-128B-8C45-9E73-4EFAB9762EB7}"/>
              </a:ext>
            </a:extLst>
          </p:cNvPr>
          <p:cNvSpPr/>
          <p:nvPr/>
        </p:nvSpPr>
        <p:spPr>
          <a:xfrm>
            <a:off x="5975064" y="333098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454472" y="445715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95486" y="2120809"/>
            <a:ext cx="1440480" cy="14839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7237526" y="409392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3408" y="3637015"/>
            <a:ext cx="2067769" cy="158412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4844" y="2107821"/>
            <a:ext cx="2085223" cy="150677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495249" y="2183148"/>
            <a:ext cx="15126" cy="105078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1561182" y="273612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2672621" y="259835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915533" y="485033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443012" y="461569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65577" y="4969643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EEDA36D-01D4-2247-B8D0-28A93B2C9E20}"/>
              </a:ext>
            </a:extLst>
          </p:cNvPr>
          <p:cNvCxnSpPr>
            <a:cxnSpLocks/>
            <a:stCxn id="35" idx="3"/>
            <a:endCxn id="19" idx="1"/>
          </p:cNvCxnSpPr>
          <p:nvPr/>
        </p:nvCxnSpPr>
        <p:spPr>
          <a:xfrm flipV="1">
            <a:off x="2182549" y="3113338"/>
            <a:ext cx="2091887" cy="4438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2C01AA8-1F26-8945-9471-C0E9BB5D137D}"/>
              </a:ext>
            </a:extLst>
          </p:cNvPr>
          <p:cNvSpPr/>
          <p:nvPr/>
        </p:nvSpPr>
        <p:spPr>
          <a:xfrm>
            <a:off x="2980702" y="30184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3051092" y="40523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D60DA75-399A-C243-AC42-93E784192CEC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8B173D-1B05-3F44-86C0-695FF3F47776}"/>
              </a:ext>
            </a:extLst>
          </p:cNvPr>
          <p:cNvCxnSpPr>
            <a:cxnSpLocks/>
            <a:stCxn id="6" idx="3"/>
            <a:endCxn id="114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117AC7-818B-8B45-B8FE-4D6D642CB89E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354A664-C339-734D-ADAA-6A83E293CEF9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1" name="Curved Left Arrow 120">
            <a:extLst>
              <a:ext uri="{FF2B5EF4-FFF2-40B4-BE49-F238E27FC236}">
                <a16:creationId xmlns:a16="http://schemas.microsoft.com/office/drawing/2014/main" id="{351AB65B-37A0-6343-AF17-00B2B12D9AC2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573987" y="152505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6F8A2E-B23A-D849-9CD6-338DEBCEF676}"/>
              </a:ext>
            </a:extLst>
          </p:cNvPr>
          <p:cNvSpPr txBox="1"/>
          <p:nvPr/>
        </p:nvSpPr>
        <p:spPr>
          <a:xfrm>
            <a:off x="2644213" y="15034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B1F50-A702-B14D-8AAA-2A15992B5179}"/>
              </a:ext>
            </a:extLst>
          </p:cNvPr>
          <p:cNvSpPr/>
          <p:nvPr/>
        </p:nvSpPr>
        <p:spPr>
          <a:xfrm>
            <a:off x="2171692" y="126878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8" name="Curved Left Arrow 127">
            <a:extLst>
              <a:ext uri="{FF2B5EF4-FFF2-40B4-BE49-F238E27FC236}">
                <a16:creationId xmlns:a16="http://schemas.microsoft.com/office/drawing/2014/main" id="{E7FB01C1-A7D6-2142-A75C-AC58172578E5}"/>
              </a:ext>
            </a:extLst>
          </p:cNvPr>
          <p:cNvSpPr/>
          <p:nvPr/>
        </p:nvSpPr>
        <p:spPr>
          <a:xfrm>
            <a:off x="2294257" y="162273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8607239" y="2335309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985664" y="4378443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56410" y="3968177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06181" y="489049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636721" y="416176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148398" y="45181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563326" y="441917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</p:cNvCxnSpPr>
          <p:nvPr/>
        </p:nvCxnSpPr>
        <p:spPr>
          <a:xfrm flipH="1" flipV="1">
            <a:off x="5595486" y="2120810"/>
            <a:ext cx="1490478" cy="12006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6011833" y="28416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6353" y="3863085"/>
            <a:ext cx="2124824" cy="1358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182549" y="2107821"/>
            <a:ext cx="2097518" cy="144938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3"/>
            <a:endCxn id="125" idx="1"/>
          </p:cNvCxnSpPr>
          <p:nvPr/>
        </p:nvCxnSpPr>
        <p:spPr>
          <a:xfrm flipV="1">
            <a:off x="2182549" y="3020392"/>
            <a:ext cx="1950274" cy="53681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3303486" y="28944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3465551" y="20989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844880" y="496216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914494" y="48090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13856" y="50236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2154886" y="41118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7708140" y="44695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32823" y="269711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3262382" y="4273346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</p:cNvCxnSpPr>
          <p:nvPr/>
        </p:nvCxnSpPr>
        <p:spPr>
          <a:xfrm flipH="1">
            <a:off x="5260830" y="4409715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DF93C4-AAD5-CE45-83D5-865086F5DF4B}"/>
              </a:ext>
            </a:extLst>
          </p:cNvPr>
          <p:cNvCxnSpPr>
            <a:cxnSpLocks/>
          </p:cNvCxnSpPr>
          <p:nvPr/>
        </p:nvCxnSpPr>
        <p:spPr>
          <a:xfrm flipH="1" flipV="1">
            <a:off x="5828311" y="3010110"/>
            <a:ext cx="1183339" cy="373718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013082" y="329760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638155-C9CD-B347-A0D0-D44037A7C102}"/>
              </a:ext>
            </a:extLst>
          </p:cNvPr>
          <p:cNvSpPr/>
          <p:nvPr/>
        </p:nvSpPr>
        <p:spPr>
          <a:xfrm>
            <a:off x="5559381" y="352534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EF6435-B1A0-DA40-878E-1B35BDD9307C}"/>
              </a:ext>
            </a:extLst>
          </p:cNvPr>
          <p:cNvSpPr txBox="1"/>
          <p:nvPr/>
        </p:nvSpPr>
        <p:spPr>
          <a:xfrm>
            <a:off x="4074051" y="551689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ED45E1-C6F5-5E42-866F-F2B1D852B716}"/>
              </a:ext>
            </a:extLst>
          </p:cNvPr>
          <p:cNvSpPr/>
          <p:nvPr/>
        </p:nvSpPr>
        <p:spPr>
          <a:xfrm>
            <a:off x="4581072" y="59175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3" name="Curved Left Arrow 92">
            <a:extLst>
              <a:ext uri="{FF2B5EF4-FFF2-40B4-BE49-F238E27FC236}">
                <a16:creationId xmlns:a16="http://schemas.microsoft.com/office/drawing/2014/main" id="{A9C6659D-0223-C346-BD8B-9B9431E4E999}"/>
              </a:ext>
            </a:extLst>
          </p:cNvPr>
          <p:cNvSpPr/>
          <p:nvPr/>
        </p:nvSpPr>
        <p:spPr>
          <a:xfrm rot="16200000" flipH="1">
            <a:off x="4867821" y="55614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EFDA96-5802-1E4D-BB81-4C459591D626}"/>
              </a:ext>
            </a:extLst>
          </p:cNvPr>
          <p:cNvSpPr txBox="1"/>
          <p:nvPr/>
        </p:nvSpPr>
        <p:spPr>
          <a:xfrm>
            <a:off x="10266362" y="237969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B72C27-3E13-4A4E-88E8-08878E38BB94}"/>
              </a:ext>
            </a:extLst>
          </p:cNvPr>
          <p:cNvSpPr/>
          <p:nvPr/>
        </p:nvSpPr>
        <p:spPr>
          <a:xfrm>
            <a:off x="11398372" y="2422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7" name="Curved Left Arrow 96">
            <a:extLst>
              <a:ext uri="{FF2B5EF4-FFF2-40B4-BE49-F238E27FC236}">
                <a16:creationId xmlns:a16="http://schemas.microsoft.com/office/drawing/2014/main" id="{7B6C8BA6-EE58-9E4D-9CCB-8B34D330CC0E}"/>
              </a:ext>
            </a:extLst>
          </p:cNvPr>
          <p:cNvSpPr/>
          <p:nvPr/>
        </p:nvSpPr>
        <p:spPr>
          <a:xfrm rot="16200000" flipH="1">
            <a:off x="11060132" y="2424215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5377105" y="5458315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670151" y="5213769"/>
            <a:ext cx="1136030" cy="73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0D54B3-E4DB-F747-B614-D959F72F1CCA}"/>
              </a:ext>
            </a:extLst>
          </p:cNvPr>
          <p:cNvSpPr/>
          <p:nvPr/>
        </p:nvSpPr>
        <p:spPr>
          <a:xfrm>
            <a:off x="5981999" y="49821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83052" y="3343665"/>
            <a:ext cx="6198" cy="3882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 flipH="1">
            <a:off x="4614910" y="4385806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CDA463A-DAA7-144B-B376-7AAC9AEEB023}"/>
              </a:ext>
            </a:extLst>
          </p:cNvPr>
          <p:cNvSpPr txBox="1"/>
          <p:nvPr/>
        </p:nvSpPr>
        <p:spPr>
          <a:xfrm>
            <a:off x="8788811" y="2078148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1BE80C-B9FF-E14F-ADFB-E254419D1A67}"/>
              </a:ext>
            </a:extLst>
          </p:cNvPr>
          <p:cNvSpPr/>
          <p:nvPr/>
        </p:nvSpPr>
        <p:spPr>
          <a:xfrm>
            <a:off x="4473217" y="3679442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F7428E-F3D3-824C-9D40-794D431E28E2}"/>
              </a:ext>
            </a:extLst>
          </p:cNvPr>
          <p:cNvSpPr/>
          <p:nvPr/>
        </p:nvSpPr>
        <p:spPr>
          <a:xfrm>
            <a:off x="4295163" y="220874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EBAF8-1895-0949-908B-ECBB43B05D6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145392" y="2877952"/>
            <a:ext cx="0" cy="8014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BD8B7-B70B-B943-8DFF-20A3DD2ADFBE}"/>
              </a:ext>
            </a:extLst>
          </p:cNvPr>
          <p:cNvSpPr txBox="1"/>
          <p:nvPr/>
        </p:nvSpPr>
        <p:spPr>
          <a:xfrm>
            <a:off x="5254666" y="303657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6EC44-6A73-0641-A8EB-6B6B366C6175}"/>
              </a:ext>
            </a:extLst>
          </p:cNvPr>
          <p:cNvSpPr txBox="1"/>
          <p:nvPr/>
        </p:nvSpPr>
        <p:spPr>
          <a:xfrm>
            <a:off x="6340010" y="21698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6AAF3-1DA9-1F48-AED7-D6ABCAE85841}"/>
              </a:ext>
            </a:extLst>
          </p:cNvPr>
          <p:cNvSpPr/>
          <p:nvPr/>
        </p:nvSpPr>
        <p:spPr>
          <a:xfrm>
            <a:off x="5867489" y="193520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416D5942-BBBA-1347-BB3D-B962AA64891D}"/>
              </a:ext>
            </a:extLst>
          </p:cNvPr>
          <p:cNvSpPr/>
          <p:nvPr/>
        </p:nvSpPr>
        <p:spPr>
          <a:xfrm>
            <a:off x="5990054" y="2289158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BBB329-12A8-234D-9268-FEE25952988B}"/>
              </a:ext>
            </a:extLst>
          </p:cNvPr>
          <p:cNvSpPr/>
          <p:nvPr/>
        </p:nvSpPr>
        <p:spPr>
          <a:xfrm>
            <a:off x="5538597" y="332455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F2A7-BF60-CF4A-A844-21C08322F393}"/>
              </a:ext>
            </a:extLst>
          </p:cNvPr>
          <p:cNvSpPr/>
          <p:nvPr/>
        </p:nvSpPr>
        <p:spPr>
          <a:xfrm>
            <a:off x="157576" y="3679442"/>
            <a:ext cx="1833967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HealthcareService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C89814-D0A0-8442-A436-6C018F66C012}"/>
              </a:ext>
            </a:extLst>
          </p:cNvPr>
          <p:cNvSpPr/>
          <p:nvPr/>
        </p:nvSpPr>
        <p:spPr>
          <a:xfrm>
            <a:off x="7826515" y="509552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A808D2-7CE2-F14A-93D7-5BABAFFBAD65}"/>
              </a:ext>
            </a:extLst>
          </p:cNvPr>
          <p:cNvSpPr/>
          <p:nvPr/>
        </p:nvSpPr>
        <p:spPr>
          <a:xfrm>
            <a:off x="291085" y="505729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1504AB-979A-C44E-A53B-F78BA79BBCCB}"/>
              </a:ext>
            </a:extLst>
          </p:cNvPr>
          <p:cNvSpPr/>
          <p:nvPr/>
        </p:nvSpPr>
        <p:spPr>
          <a:xfrm>
            <a:off x="3013661" y="505447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11E1D06-37AC-4346-B5DC-3772DCBDB275}"/>
              </a:ext>
            </a:extLst>
          </p:cNvPr>
          <p:cNvSpPr/>
          <p:nvPr/>
        </p:nvSpPr>
        <p:spPr>
          <a:xfrm>
            <a:off x="5420088" y="504564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73FE0AB-23A1-504C-9971-D3A30D397A52}"/>
              </a:ext>
            </a:extLst>
          </p:cNvPr>
          <p:cNvSpPr/>
          <p:nvPr/>
        </p:nvSpPr>
        <p:spPr>
          <a:xfrm>
            <a:off x="9975339" y="509552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5E5B3A-DF59-8E44-B923-CC8780715CEC}"/>
              </a:ext>
            </a:extLst>
          </p:cNvPr>
          <p:cNvSpPr/>
          <p:nvPr/>
        </p:nvSpPr>
        <p:spPr>
          <a:xfrm>
            <a:off x="9988187" y="367138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PractitionerRole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6FBF8-B417-2049-B9C4-A598232885CC}"/>
              </a:ext>
            </a:extLst>
          </p:cNvPr>
          <p:cNvSpPr/>
          <p:nvPr/>
        </p:nvSpPr>
        <p:spPr>
          <a:xfrm>
            <a:off x="2845116" y="36713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9CF1F-F485-BC41-80A2-ED608637758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1543" y="4002715"/>
            <a:ext cx="2481674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1C38F7-C034-3C48-ACF2-1095133C86C2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5817566" y="3994653"/>
            <a:ext cx="4170621" cy="806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16957-870F-CB44-A7CF-E7EDD834F3E6}"/>
              </a:ext>
            </a:extLst>
          </p:cNvPr>
          <p:cNvSpPr/>
          <p:nvPr/>
        </p:nvSpPr>
        <p:spPr>
          <a:xfrm>
            <a:off x="7780186" y="370245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EE65F1-BBCB-0240-9FF7-ADD53C03F5CF}"/>
              </a:ext>
            </a:extLst>
          </p:cNvPr>
          <p:cNvCxnSpPr>
            <a:cxnSpLocks/>
          </p:cNvCxnSpPr>
          <p:nvPr/>
        </p:nvCxnSpPr>
        <p:spPr>
          <a:xfrm flipV="1">
            <a:off x="1918252" y="4244387"/>
            <a:ext cx="2554965" cy="85113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FB5BB-E512-C949-B8C1-7E2E9536F097}"/>
              </a:ext>
            </a:extLst>
          </p:cNvPr>
          <p:cNvSpPr/>
          <p:nvPr/>
        </p:nvSpPr>
        <p:spPr>
          <a:xfrm>
            <a:off x="2684769" y="4447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FDC49A-9A32-BF4A-B78C-EBDDC34172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63890" y="4299894"/>
            <a:ext cx="793796" cy="75457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3BC6A-1C2E-1E4D-9BAC-C27BE9A1F372}"/>
              </a:ext>
            </a:extLst>
          </p:cNvPr>
          <p:cNvSpPr/>
          <p:nvPr/>
        </p:nvSpPr>
        <p:spPr>
          <a:xfrm>
            <a:off x="4143195" y="47056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0AAAF3-4A9A-3743-94A8-1CC35011602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546347" y="4325989"/>
            <a:ext cx="723970" cy="71965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AD6C1-3108-1040-809E-05B3C86EE555}"/>
              </a:ext>
            </a:extLst>
          </p:cNvPr>
          <p:cNvCxnSpPr>
            <a:cxnSpLocks/>
          </p:cNvCxnSpPr>
          <p:nvPr/>
        </p:nvCxnSpPr>
        <p:spPr>
          <a:xfrm flipH="1" flipV="1">
            <a:off x="5770501" y="4269402"/>
            <a:ext cx="2069320" cy="85807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A8C71C-C273-E24B-A3F0-C49A3C9D899C}"/>
              </a:ext>
            </a:extLst>
          </p:cNvPr>
          <p:cNvCxnSpPr>
            <a:cxnSpLocks/>
          </p:cNvCxnSpPr>
          <p:nvPr/>
        </p:nvCxnSpPr>
        <p:spPr>
          <a:xfrm flipH="1" flipV="1">
            <a:off x="5786828" y="4134772"/>
            <a:ext cx="4261633" cy="9927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2BBC7-EAFD-6640-B322-2C47951CBAD7}"/>
              </a:ext>
            </a:extLst>
          </p:cNvPr>
          <p:cNvSpPr/>
          <p:nvPr/>
        </p:nvSpPr>
        <p:spPr>
          <a:xfrm>
            <a:off x="5602780" y="474775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1E45-031E-1240-A64D-CDF049BDCCC5}"/>
              </a:ext>
            </a:extLst>
          </p:cNvPr>
          <p:cNvSpPr/>
          <p:nvPr/>
        </p:nvSpPr>
        <p:spPr>
          <a:xfrm>
            <a:off x="7575578" y="48020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3FA8B3-B09A-4248-881A-71A5828DD027}"/>
              </a:ext>
            </a:extLst>
          </p:cNvPr>
          <p:cNvSpPr/>
          <p:nvPr/>
        </p:nvSpPr>
        <p:spPr>
          <a:xfrm>
            <a:off x="9708970" y="4800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D7127F-4A45-2D4C-B039-906A7BEBC52E}"/>
              </a:ext>
            </a:extLst>
          </p:cNvPr>
          <p:cNvSpPr txBox="1"/>
          <p:nvPr/>
        </p:nvSpPr>
        <p:spPr>
          <a:xfrm>
            <a:off x="3502899" y="6086266"/>
            <a:ext cx="514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resources except Practitioner reference Endpoints</a:t>
            </a:r>
          </a:p>
        </p:txBody>
      </p:sp>
    </p:spTree>
    <p:extLst>
      <p:ext uri="{BB962C8B-B14F-4D97-AF65-F5344CB8AC3E}">
        <p14:creationId xmlns:p14="http://schemas.microsoft.com/office/powerpoint/2010/main" val="21849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15547</TotalTime>
  <Words>224</Words>
  <Application>Microsoft Macintosh PowerPoint</Application>
  <PresentationFormat>Widescreen</PresentationFormat>
  <Paragraphs>124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Saul Kravitz</cp:lastModifiedBy>
  <cp:revision>28</cp:revision>
  <dcterms:created xsi:type="dcterms:W3CDTF">2019-08-02T16:40:55Z</dcterms:created>
  <dcterms:modified xsi:type="dcterms:W3CDTF">2020-05-20T01:11:39Z</dcterms:modified>
</cp:coreProperties>
</file>