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59" r:id="rId2"/>
    <p:sldId id="1260" r:id="rId3"/>
    <p:sldId id="1261" r:id="rId4"/>
    <p:sldId id="1251" r:id="rId5"/>
    <p:sldId id="1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7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95536" y="3949638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45307" y="487195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1DF0B-A6C2-AB48-80CB-54F44623298C}"/>
              </a:ext>
            </a:extLst>
          </p:cNvPr>
          <p:cNvSpPr txBox="1"/>
          <p:nvPr/>
        </p:nvSpPr>
        <p:spPr>
          <a:xfrm>
            <a:off x="7727780" y="404127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729510" y="2849201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019803" y="47353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4ED193-CE25-A044-9E50-6DAEB380B145}"/>
              </a:ext>
            </a:extLst>
          </p:cNvPr>
          <p:cNvSpPr/>
          <p:nvPr/>
        </p:nvSpPr>
        <p:spPr>
          <a:xfrm>
            <a:off x="4274436" y="279006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EA508D-96C0-524C-A71C-F67A3FB64EAB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5618785" y="3113338"/>
            <a:ext cx="1417181" cy="4914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281D2-128B-8C45-9E73-4EFAB9762EB7}"/>
              </a:ext>
            </a:extLst>
          </p:cNvPr>
          <p:cNvSpPr/>
          <p:nvPr/>
        </p:nvSpPr>
        <p:spPr>
          <a:xfrm>
            <a:off x="5975064" y="333098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454472" y="44571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95486" y="2120809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7237526" y="409392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3408" y="3637015"/>
            <a:ext cx="2067769" cy="15841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4844" y="2107821"/>
            <a:ext cx="2085223" cy="150677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495249" y="2183148"/>
            <a:ext cx="15126" cy="105078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1561182" y="273612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2672621" y="259835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915533" y="485033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443012" y="461569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65577" y="496964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EDA36D-01D4-2247-B8D0-28A93B2C9E20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2182549" y="3113338"/>
            <a:ext cx="2091887" cy="4438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01AA8-1F26-8945-9471-C0E9BB5D137D}"/>
              </a:ext>
            </a:extLst>
          </p:cNvPr>
          <p:cNvSpPr/>
          <p:nvPr/>
        </p:nvSpPr>
        <p:spPr>
          <a:xfrm>
            <a:off x="2980702" y="30184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3051092" y="40523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D60DA75-399A-C243-AC42-93E784192CEC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8B173D-1B05-3F44-86C0-695FF3F47776}"/>
              </a:ext>
            </a:extLst>
          </p:cNvPr>
          <p:cNvCxnSpPr>
            <a:cxnSpLocks/>
            <a:stCxn id="6" idx="3"/>
            <a:endCxn id="114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4117AC7-818B-8B45-B8FE-4D6D642CB89E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54A664-C339-734D-ADAA-6A83E293CEF9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1" name="Curved Left Arrow 120">
            <a:extLst>
              <a:ext uri="{FF2B5EF4-FFF2-40B4-BE49-F238E27FC236}">
                <a16:creationId xmlns:a16="http://schemas.microsoft.com/office/drawing/2014/main" id="{351AB65B-37A0-6343-AF17-00B2B12D9AC2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573987" y="152505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6F8A2E-B23A-D849-9CD6-338DEBCEF676}"/>
              </a:ext>
            </a:extLst>
          </p:cNvPr>
          <p:cNvSpPr txBox="1"/>
          <p:nvPr/>
        </p:nvSpPr>
        <p:spPr>
          <a:xfrm>
            <a:off x="2644213" y="15034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48B1F50-A702-B14D-8AAA-2A15992B5179}"/>
              </a:ext>
            </a:extLst>
          </p:cNvPr>
          <p:cNvSpPr/>
          <p:nvPr/>
        </p:nvSpPr>
        <p:spPr>
          <a:xfrm>
            <a:off x="2171692" y="126878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8" name="Curved Left Arrow 127">
            <a:extLst>
              <a:ext uri="{FF2B5EF4-FFF2-40B4-BE49-F238E27FC236}">
                <a16:creationId xmlns:a16="http://schemas.microsoft.com/office/drawing/2014/main" id="{E7FB01C1-A7D6-2142-A75C-AC58172578E5}"/>
              </a:ext>
            </a:extLst>
          </p:cNvPr>
          <p:cNvSpPr/>
          <p:nvPr/>
        </p:nvSpPr>
        <p:spPr>
          <a:xfrm>
            <a:off x="2294257" y="162273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8607239" y="2335309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4985664" y="4378443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3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2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4473217" y="367944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4295163" y="220874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145392" y="2877952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5254666" y="303657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6340010" y="21698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5867489" y="193520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5990054" y="2289158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5538597" y="332455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HealthcareService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InsurancePlan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420088" y="5045647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PractitionerRole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1543" y="4002715"/>
            <a:ext cx="2481674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5817566" y="3994653"/>
            <a:ext cx="4170621" cy="806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244387"/>
            <a:ext cx="2554965" cy="85113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99894"/>
            <a:ext cx="793796" cy="75457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546347" y="4325989"/>
            <a:ext cx="723970" cy="71965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5770501" y="4269402"/>
            <a:ext cx="2069320" cy="85807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5786828" y="4134772"/>
            <a:ext cx="4261633" cy="9927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D7127F-4A45-2D4C-B039-906A7BEBC52E}"/>
              </a:ext>
            </a:extLst>
          </p:cNvPr>
          <p:cNvSpPr txBox="1"/>
          <p:nvPr/>
        </p:nvSpPr>
        <p:spPr>
          <a:xfrm>
            <a:off x="3502899" y="6086266"/>
            <a:ext cx="514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resources except Practitioner reference Endpoints</a:t>
            </a:r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15723</TotalTime>
  <Words>286</Words>
  <Application>Microsoft Macintosh PowerPoint</Application>
  <PresentationFormat>Widescreen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34</cp:revision>
  <dcterms:created xsi:type="dcterms:W3CDTF">2019-08-02T16:40:55Z</dcterms:created>
  <dcterms:modified xsi:type="dcterms:W3CDTF">2020-08-17T16:34:56Z</dcterms:modified>
</cp:coreProperties>
</file>