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5" r:id="rId3"/>
    <p:sldId id="1248" r:id="rId4"/>
    <p:sldId id="1249" r:id="rId5"/>
    <p:sldId id="1244" r:id="rId6"/>
    <p:sldId id="1250" r:id="rId7"/>
    <p:sldId id="12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82908" y="20650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3566" y="1825201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278" y="31097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733136" y="2493371"/>
            <a:ext cx="0" cy="5994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1"/>
            <a:endCxn id="9" idx="3"/>
          </p:cNvCxnSpPr>
          <p:nvPr/>
        </p:nvCxnSpPr>
        <p:spPr>
          <a:xfrm flipH="1">
            <a:off x="1656627" y="2148474"/>
            <a:ext cx="1416939" cy="12845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3733138" y="853049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5570421" y="184682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>
            <a:cxnSpLocks/>
            <a:stCxn id="8" idx="3"/>
            <a:endCxn id="27" idx="1"/>
          </p:cNvCxnSpPr>
          <p:nvPr/>
        </p:nvCxnSpPr>
        <p:spPr>
          <a:xfrm>
            <a:off x="4417915" y="2148474"/>
            <a:ext cx="1152506" cy="21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000701" y="3109748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6605E-8AC2-A44D-8BCF-F459E82C954D}"/>
              </a:ext>
            </a:extLst>
          </p:cNvPr>
          <p:cNvSpPr txBox="1"/>
          <p:nvPr/>
        </p:nvSpPr>
        <p:spPr>
          <a:xfrm>
            <a:off x="3733137" y="1082163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primaryOrganization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C42F3-49F0-3149-9066-4E9A1CDDB0AB}"/>
              </a:ext>
            </a:extLst>
          </p:cNvPr>
          <p:cNvSpPr/>
          <p:nvPr/>
        </p:nvSpPr>
        <p:spPr>
          <a:xfrm>
            <a:off x="3075353" y="114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41E43-AFFF-7B4D-9F37-06F710F61A87}"/>
              </a:ext>
            </a:extLst>
          </p:cNvPr>
          <p:cNvSpPr txBox="1"/>
          <p:nvPr/>
        </p:nvSpPr>
        <p:spPr>
          <a:xfrm>
            <a:off x="3745741" y="255447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2F10B5-B03C-5746-8393-77C86012C70F}"/>
              </a:ext>
            </a:extLst>
          </p:cNvPr>
          <p:cNvSpPr/>
          <p:nvPr/>
        </p:nvSpPr>
        <p:spPr>
          <a:xfrm>
            <a:off x="3087957" y="2614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06118C-EE40-554A-A5E7-A5B2494FEED6}"/>
              </a:ext>
            </a:extLst>
          </p:cNvPr>
          <p:cNvSpPr/>
          <p:nvPr/>
        </p:nvSpPr>
        <p:spPr>
          <a:xfrm>
            <a:off x="4732883" y="184619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2BC4BF2-2F59-5448-BE14-CF78E4F74B5E}"/>
              </a:ext>
            </a:extLst>
          </p:cNvPr>
          <p:cNvSpPr/>
          <p:nvPr/>
        </p:nvSpPr>
        <p:spPr>
          <a:xfrm>
            <a:off x="265196" y="184445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B0ACA1-DB2E-D14F-B09F-6D20934A8201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1609545" y="2148474"/>
            <a:ext cx="1464021" cy="192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AFF88-5CC1-2844-8A0B-177AEC67668F}"/>
              </a:ext>
            </a:extLst>
          </p:cNvPr>
          <p:cNvSpPr/>
          <p:nvPr/>
        </p:nvSpPr>
        <p:spPr>
          <a:xfrm>
            <a:off x="2012664" y="18747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DDBE6-260B-F749-8420-E8ED26A303F9}"/>
              </a:ext>
            </a:extLst>
          </p:cNvPr>
          <p:cNvSpPr/>
          <p:nvPr/>
        </p:nvSpPr>
        <p:spPr>
          <a:xfrm>
            <a:off x="1900584" y="260056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E7B6E2B-F5AD-F14F-B4B4-A6501DAADB3A}"/>
              </a:ext>
            </a:extLst>
          </p:cNvPr>
          <p:cNvSpPr/>
          <p:nvPr/>
        </p:nvSpPr>
        <p:spPr>
          <a:xfrm>
            <a:off x="317667" y="32828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DB18A9-656A-934F-8E80-A8BAF4BE2004}"/>
              </a:ext>
            </a:extLst>
          </p:cNvPr>
          <p:cNvSpPr/>
          <p:nvPr/>
        </p:nvSpPr>
        <p:spPr>
          <a:xfrm>
            <a:off x="1758893" y="124987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EBF0F0-310E-5643-B681-DBC78B67421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633086" y="664542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2207543" y="1749287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InsurancePlan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C8BAD2-F552-0D49-A360-DC3B90B7BB53}"/>
              </a:ext>
            </a:extLst>
          </p:cNvPr>
          <p:cNvSpPr/>
          <p:nvPr/>
        </p:nvSpPr>
        <p:spPr>
          <a:xfrm>
            <a:off x="359139" y="23358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3533878" y="31747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2011023" y="374345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861252" y="2395833"/>
            <a:ext cx="9459" cy="134762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</p:cNvCxnSpPr>
          <p:nvPr/>
        </p:nvCxnSpPr>
        <p:spPr>
          <a:xfrm flipV="1">
            <a:off x="2861252" y="964017"/>
            <a:ext cx="1243609" cy="8303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95918-D269-8141-90FC-F7FCBC346B08}"/>
              </a:ext>
            </a:extLst>
          </p:cNvPr>
          <p:cNvCxnSpPr>
            <a:cxnSpLocks/>
          </p:cNvCxnSpPr>
          <p:nvPr/>
        </p:nvCxnSpPr>
        <p:spPr>
          <a:xfrm flipH="1" flipV="1">
            <a:off x="1391478" y="941467"/>
            <a:ext cx="1469774" cy="8078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7FB91-97B3-6642-82F3-F2C56BE6593C}"/>
              </a:ext>
            </a:extLst>
          </p:cNvPr>
          <p:cNvSpPr/>
          <p:nvPr/>
        </p:nvSpPr>
        <p:spPr>
          <a:xfrm>
            <a:off x="2011023" y="10376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3151905" y="10375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680EC-6137-C04D-9D14-A495E7109502}"/>
              </a:ext>
            </a:extLst>
          </p:cNvPr>
          <p:cNvSpPr txBox="1"/>
          <p:nvPr/>
        </p:nvSpPr>
        <p:spPr>
          <a:xfrm>
            <a:off x="858036" y="121784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1269F-553C-294B-9B8F-3A1EC3D3466A}"/>
              </a:ext>
            </a:extLst>
          </p:cNvPr>
          <p:cNvSpPr txBox="1"/>
          <p:nvPr/>
        </p:nvSpPr>
        <p:spPr>
          <a:xfrm>
            <a:off x="1352092" y="2964202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2962204" y="302575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3633196" y="142089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617282" y="168965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30220" y="18231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20762" y="300374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70991" y="233619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70991" y="82886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371624" y="1001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371625" y="25160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124745" y="955963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597326" y="168965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64623" y="200242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021294" y="16946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865761" y="1808922"/>
            <a:ext cx="1326335" cy="6465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678699" y="3015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669241" y="312301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19470" y="2455468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19470" y="948132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1620103" y="112054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1620104" y="26353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664993" y="107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2845805" y="1808922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13102" y="2121696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2269773" y="181391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267" y="2133003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180388" y="862013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205442" y="2779549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17220" y="215467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3267" y="375496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571E497-0526-6946-90D1-E4510005DA6E}"/>
              </a:ext>
            </a:extLst>
          </p:cNvPr>
          <p:cNvSpPr/>
          <p:nvPr/>
        </p:nvSpPr>
        <p:spPr>
          <a:xfrm>
            <a:off x="2549675" y="2241652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 Service</a:t>
            </a:r>
          </a:p>
        </p:txBody>
      </p:sp>
      <p:sp>
        <p:nvSpPr>
          <p:cNvPr id="60" name="Rounded Rectangle 11">
            <a:extLst>
              <a:ext uri="{FF2B5EF4-FFF2-40B4-BE49-F238E27FC236}">
                <a16:creationId xmlns:a16="http://schemas.microsoft.com/office/drawing/2014/main" id="{9654DD22-FFBC-564D-A37D-D8A5DFC0E037}"/>
              </a:ext>
            </a:extLst>
          </p:cNvPr>
          <p:cNvSpPr/>
          <p:nvPr/>
        </p:nvSpPr>
        <p:spPr>
          <a:xfrm>
            <a:off x="2587523" y="33315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E207A5-C242-564A-8AA1-171B35E3B7DD}"/>
              </a:ext>
            </a:extLst>
          </p:cNvPr>
          <p:cNvCxnSpPr>
            <a:cxnSpLocks/>
          </p:cNvCxnSpPr>
          <p:nvPr/>
        </p:nvCxnSpPr>
        <p:spPr>
          <a:xfrm>
            <a:off x="1901735" y="2527511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D8DE7D-18FF-4640-9499-8859C85E3CD3}"/>
              </a:ext>
            </a:extLst>
          </p:cNvPr>
          <p:cNvSpPr/>
          <p:nvPr/>
        </p:nvSpPr>
        <p:spPr>
          <a:xfrm>
            <a:off x="2528845" y="1012316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06B92-4AA0-B844-B672-E0CA2654288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889911" y="1335589"/>
            <a:ext cx="638934" cy="11780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C0E9C-F2F1-F742-8DCA-32C1609E9D8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889912" y="2568004"/>
            <a:ext cx="697611" cy="10868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996D97-6FD7-5B4C-B924-FC186C99E5D8}"/>
              </a:ext>
            </a:extLst>
          </p:cNvPr>
          <p:cNvSpPr/>
          <p:nvPr/>
        </p:nvSpPr>
        <p:spPr>
          <a:xfrm>
            <a:off x="1749365" y="311727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672503" y="30962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A12DAE-F992-1C4A-B492-B85FF9585E6A}"/>
              </a:ext>
            </a:extLst>
          </p:cNvPr>
          <p:cNvSpPr/>
          <p:nvPr/>
        </p:nvSpPr>
        <p:spPr>
          <a:xfrm>
            <a:off x="1891892" y="12812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7E439-21CC-9746-A850-89432DFBA061}"/>
              </a:ext>
            </a:extLst>
          </p:cNvPr>
          <p:cNvSpPr/>
          <p:nvPr/>
        </p:nvSpPr>
        <p:spPr>
          <a:xfrm>
            <a:off x="1968860" y="22399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723378" y="144910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DFDE8-32A9-074A-90DD-53BF996E0A7C}"/>
              </a:ext>
            </a:extLst>
          </p:cNvPr>
          <p:cNvCxnSpPr>
            <a:cxnSpLocks/>
          </p:cNvCxnSpPr>
          <p:nvPr/>
        </p:nvCxnSpPr>
        <p:spPr>
          <a:xfrm>
            <a:off x="3147439" y="2888198"/>
            <a:ext cx="0" cy="4433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43EA5-BA9C-1F44-BF72-196411D94083}"/>
              </a:ext>
            </a:extLst>
          </p:cNvPr>
          <p:cNvSpPr/>
          <p:nvPr/>
        </p:nvSpPr>
        <p:spPr>
          <a:xfrm>
            <a:off x="3182833" y="29423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6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293" y="2103186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339414" y="832196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1364468" y="2749732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676246" y="18565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692293" y="372514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831529" y="3066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174263" y="214942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882404" y="14192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CDD16-1D19-3743-9375-97B17AE2C062}"/>
              </a:ext>
            </a:extLst>
          </p:cNvPr>
          <p:cNvSpPr/>
          <p:nvPr/>
        </p:nvSpPr>
        <p:spPr>
          <a:xfrm>
            <a:off x="1407882" y="1438843"/>
            <a:ext cx="8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partOf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129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Kravitz</cp:lastModifiedBy>
  <cp:revision>13</cp:revision>
  <dcterms:created xsi:type="dcterms:W3CDTF">2019-08-02T16:40:55Z</dcterms:created>
  <dcterms:modified xsi:type="dcterms:W3CDTF">2019-12-23T23:42:17Z</dcterms:modified>
</cp:coreProperties>
</file>