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273" r:id="rId4"/>
    <p:sldId id="2970" r:id="rId5"/>
    <p:sldId id="267" r:id="rId6"/>
    <p:sldId id="2986" r:id="rId7"/>
    <p:sldId id="2973" r:id="rId8"/>
    <p:sldId id="2985" r:id="rId9"/>
    <p:sldId id="2984" r:id="rId10"/>
    <p:sldId id="2976" r:id="rId11"/>
    <p:sldId id="2969" r:id="rId12"/>
    <p:sldId id="2968" r:id="rId13"/>
    <p:sldId id="2967" r:id="rId14"/>
    <p:sldId id="2972" r:id="rId15"/>
    <p:sldId id="2971" r:id="rId16"/>
    <p:sldId id="268" r:id="rId17"/>
    <p:sldId id="2966" r:id="rId18"/>
    <p:sldId id="29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11/3/2022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11/3/2022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1419</Words>
  <Application>Microsoft Office PowerPoint</Application>
  <PresentationFormat>Widescreen</PresentationFormat>
  <Paragraphs>304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Office Theme</vt:lpstr>
      <vt:lpstr>1_Office Theme</vt:lpstr>
      <vt:lpstr>Risk Adjustment Images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Multiple Measure Reports</vt:lpstr>
      <vt:lpstr>Risk Adjustment  Resources</vt:lpstr>
      <vt:lpstr>Old versions of figures – not used</vt:lpstr>
      <vt:lpstr>Balloted: Figure 1-3 (Home page)</vt:lpstr>
      <vt:lpstr>For Guidance Page</vt:lpstr>
      <vt:lpstr>Example Risk Adjustment Report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Michaelsen, Linda J</cp:lastModifiedBy>
  <cp:revision>68</cp:revision>
  <dcterms:created xsi:type="dcterms:W3CDTF">2021-08-19T21:45:59Z</dcterms:created>
  <dcterms:modified xsi:type="dcterms:W3CDTF">2022-11-03T21:17:28Z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f21ee-9bdc-4991-8abe-58f53448e302_Enabled">
    <vt:lpwstr>true</vt:lpwstr>
  </property>
  <property fmtid="{D5CDD505-2E9C-101B-9397-08002B2CF9AE}" pid="3" name="MSIP_Label_320f21ee-9bdc-4991-8abe-58f53448e302_SetDate">
    <vt:lpwstr>2022-11-03T21:10:48Z</vt:lpwstr>
  </property>
  <property fmtid="{D5CDD505-2E9C-101B-9397-08002B2CF9AE}" pid="4" name="MSIP_Label_320f21ee-9bdc-4991-8abe-58f53448e302_Method">
    <vt:lpwstr>Privileged</vt:lpwstr>
  </property>
  <property fmtid="{D5CDD505-2E9C-101B-9397-08002B2CF9AE}" pid="5" name="MSIP_Label_320f21ee-9bdc-4991-8abe-58f53448e302_Name">
    <vt:lpwstr>External Label</vt:lpwstr>
  </property>
  <property fmtid="{D5CDD505-2E9C-101B-9397-08002B2CF9AE}" pid="6" name="MSIP_Label_320f21ee-9bdc-4991-8abe-58f53448e302_SiteId">
    <vt:lpwstr>db05faca-c82a-4b9d-b9c5-0f64b6755421</vt:lpwstr>
  </property>
  <property fmtid="{D5CDD505-2E9C-101B-9397-08002B2CF9AE}" pid="7" name="MSIP_Label_320f21ee-9bdc-4991-8abe-58f53448e302_ActionId">
    <vt:lpwstr>8696810b-19ed-4e4b-9f4f-4806ab7c9bad</vt:lpwstr>
  </property>
  <property fmtid="{D5CDD505-2E9C-101B-9397-08002B2CF9AE}" pid="8" name="MSIP_Label_320f21ee-9bdc-4991-8abe-58f53448e302_ContentBits">
    <vt:lpwstr>0</vt:lpwstr>
  </property>
</Properties>
</file>