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56" r:id="rId3"/>
    <p:sldId id="2990" r:id="rId4"/>
    <p:sldId id="2989" r:id="rId5"/>
    <p:sldId id="2997" r:id="rId6"/>
    <p:sldId id="2999" r:id="rId7"/>
    <p:sldId id="2998" r:id="rId8"/>
    <p:sldId id="3000" r:id="rId9"/>
    <p:sldId id="2992" r:id="rId10"/>
    <p:sldId id="2993" r:id="rId11"/>
    <p:sldId id="2996" r:id="rId12"/>
    <p:sldId id="2995" r:id="rId13"/>
    <p:sldId id="2994" r:id="rId14"/>
    <p:sldId id="2991" r:id="rId15"/>
    <p:sldId id="2987" r:id="rId16"/>
    <p:sldId id="273" r:id="rId17"/>
    <p:sldId id="2970" r:id="rId18"/>
    <p:sldId id="267" r:id="rId19"/>
    <p:sldId id="2986" r:id="rId20"/>
    <p:sldId id="2973" r:id="rId21"/>
    <p:sldId id="2985" r:id="rId22"/>
    <p:sldId id="2984" r:id="rId23"/>
    <p:sldId id="2976" r:id="rId24"/>
    <p:sldId id="2969" r:id="rId25"/>
    <p:sldId id="3001" r:id="rId26"/>
    <p:sldId id="2968" r:id="rId27"/>
    <p:sldId id="2967" r:id="rId28"/>
    <p:sldId id="2972" r:id="rId29"/>
    <p:sldId id="2971" r:id="rId30"/>
    <p:sldId id="268" r:id="rId31"/>
    <p:sldId id="2966" r:id="rId32"/>
    <p:sldId id="29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99" d="100"/>
          <a:sy n="99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  <a:p>
            <a:r>
              <a:rPr lang="en-US" dirty="0"/>
              <a:t>  for STU2 image/source/Risk-Adjustment-Coding-Gap-Report-Single-Patient-STU2.txt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for STU2 image/source/Risk-Adjustment-Coding-Gap-Report-Single-Patient-STU2.txt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8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42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12/28/2022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12/28/2022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534-F43C-4173-82B0-DED6C9D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Risk Adjustment Coding Gap Report (Single Patient</a:t>
            </a:r>
            <a:r>
              <a:rPr lang="en-US" sz="4400"/>
              <a:t>) Report Query </a:t>
            </a:r>
            <a:r>
              <a:rPr lang="en-US" sz="4400" dirty="0"/>
              <a:t>Figure 3-1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50A-4EAF-44AE-A57D-DF70F5BF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777" y="1974198"/>
            <a:ext cx="9754445" cy="4054191"/>
          </a:xfrm>
        </p:spPr>
      </p:pic>
    </p:spTree>
    <p:extLst>
      <p:ext uri="{BB962C8B-B14F-4D97-AF65-F5344CB8AC3E}">
        <p14:creationId xmlns:p14="http://schemas.microsoft.com/office/powerpoint/2010/main" val="2289266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STU2 ballot : Figure 2.2-1 (General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263993"/>
            <a:ext cx="1775396" cy="8156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Bundle(searchset) from MeasureReport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0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(searchset) from MeasureReport Query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8748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309640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3553</TotalTime>
  <Words>2142</Words>
  <Application>Microsoft Office PowerPoint</Application>
  <PresentationFormat>Widescreen</PresentationFormat>
  <Paragraphs>468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Helvetica Neue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Updated during STU2 ballot : Figure 2.2-1 (General Guidance</vt:lpstr>
      <vt:lpstr>New Figure 1-3 created during ballot reconciliations</vt:lpstr>
      <vt:lpstr>New Figure 1-3 created during ballot reconciliations</vt:lpstr>
      <vt:lpstr>Actors for $ra.resolve-cc-gaps</vt:lpstr>
      <vt:lpstr>Three Stages Overview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Risk Adjustment Coding Gap Report (Single Patient) Report Query Figure 3-1 </vt:lpstr>
      <vt:lpstr>Multiple Measure Reports</vt:lpstr>
      <vt:lpstr>Risk Adjustment  Resources</vt:lpstr>
      <vt:lpstr>Old versions of figures – not used</vt:lpstr>
      <vt:lpstr>Balloted: Figure 1-3 (Home page)</vt:lpstr>
      <vt:lpstr>For Guidance Page</vt:lpstr>
      <vt:lpstr>Example Risk Adjustment Report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Michaelsen, Linda J</cp:lastModifiedBy>
  <cp:revision>84</cp:revision>
  <dcterms:created xsi:type="dcterms:W3CDTF">2021-08-19T21:45:59Z</dcterms:created>
  <dcterms:modified xsi:type="dcterms:W3CDTF">2022-12-28T23:50:49Z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