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3" r:id="rId4"/>
    <p:sldId id="2970" r:id="rId5"/>
    <p:sldId id="267" r:id="rId6"/>
    <p:sldId id="268" r:id="rId7"/>
    <p:sldId id="2971" r:id="rId8"/>
    <p:sldId id="2966" r:id="rId9"/>
    <p:sldId id="264" r:id="rId10"/>
    <p:sldId id="2969" r:id="rId11"/>
    <p:sldId id="2968" r:id="rId12"/>
    <p:sldId id="29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1" d="100"/>
          <a:sy n="71" d="100"/>
        </p:scale>
        <p:origin x="8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6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69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11/8/2021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11/8/2021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Figure 1-3 (Home page)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92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3917934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792</Words>
  <Application>Microsoft Office PowerPoint</Application>
  <PresentationFormat>Widescreen</PresentationFormat>
  <Paragraphs>187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PowerPoint Presentation</vt:lpstr>
      <vt:lpstr>Index page</vt:lpstr>
      <vt:lpstr>Workflow for Medicare Advantage Population</vt:lpstr>
      <vt:lpstr>For Guidance Page</vt:lpstr>
      <vt:lpstr>Figure 1-3 (Home page)</vt:lpstr>
      <vt:lpstr>Example Risk Adjustment Report</vt:lpstr>
      <vt:lpstr> </vt:lpstr>
      <vt:lpstr>Risk Adjustment Coding Gap Report (Single Patient)</vt:lpstr>
      <vt:lpstr>Multiple Measure Reports</vt:lpstr>
      <vt:lpstr>Risk Adjustment 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31</cp:revision>
  <dcterms:created xsi:type="dcterms:W3CDTF">2021-08-19T21:45:59Z</dcterms:created>
  <dcterms:modified xsi:type="dcterms:W3CDTF">2021-11-09T07:18:20Z</dcterms:modified>
</cp:coreProperties>
</file>