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990" r:id="rId4"/>
    <p:sldId id="2989" r:id="rId5"/>
    <p:sldId id="2992" r:id="rId6"/>
    <p:sldId id="2993" r:id="rId7"/>
    <p:sldId id="2996" r:id="rId8"/>
    <p:sldId id="2995" r:id="rId9"/>
    <p:sldId id="2994" r:id="rId10"/>
    <p:sldId id="2991" r:id="rId11"/>
    <p:sldId id="2987" r:id="rId12"/>
    <p:sldId id="273" r:id="rId13"/>
    <p:sldId id="2970" r:id="rId14"/>
    <p:sldId id="267" r:id="rId15"/>
    <p:sldId id="2986" r:id="rId16"/>
    <p:sldId id="2973" r:id="rId17"/>
    <p:sldId id="2985" r:id="rId18"/>
    <p:sldId id="2984" r:id="rId19"/>
    <p:sldId id="2976" r:id="rId20"/>
    <p:sldId id="2969" r:id="rId21"/>
    <p:sldId id="2968" r:id="rId22"/>
    <p:sldId id="2967" r:id="rId23"/>
    <p:sldId id="2972" r:id="rId24"/>
    <p:sldId id="2971" r:id="rId25"/>
    <p:sldId id="268" r:id="rId26"/>
    <p:sldId id="2966" r:id="rId27"/>
    <p:sldId id="29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106" d="100"/>
          <a:sy n="106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11/6/2022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Provider/Risk Adjustment Coder 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637658" y="4254503"/>
            <a:ext cx="2007186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$ra.resolve-cc-gaps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309640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1929</Words>
  <Application>Microsoft Office PowerPoint</Application>
  <PresentationFormat>Widescreen</PresentationFormat>
  <Paragraphs>413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Actors for $ra.resolve-cc-gaps</vt:lpstr>
      <vt:lpstr>Three Stages Overview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79</cp:revision>
  <dcterms:created xsi:type="dcterms:W3CDTF">2021-08-19T21:45:59Z</dcterms:created>
  <dcterms:modified xsi:type="dcterms:W3CDTF">2022-11-06T11:37:39Z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