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02" r:id="rId11"/>
    <p:sldId id="3003" r:id="rId12"/>
    <p:sldId id="3008" r:id="rId13"/>
    <p:sldId id="3006" r:id="rId14"/>
    <p:sldId id="3007" r:id="rId15"/>
    <p:sldId id="2996" r:id="rId16"/>
    <p:sldId id="2995" r:id="rId17"/>
    <p:sldId id="2994" r:id="rId18"/>
    <p:sldId id="2991" r:id="rId19"/>
    <p:sldId id="2987" r:id="rId20"/>
    <p:sldId id="273" r:id="rId21"/>
    <p:sldId id="2970" r:id="rId22"/>
    <p:sldId id="267" r:id="rId23"/>
    <p:sldId id="2986" r:id="rId24"/>
    <p:sldId id="2973" r:id="rId25"/>
    <p:sldId id="2985" r:id="rId26"/>
    <p:sldId id="2984" r:id="rId27"/>
    <p:sldId id="2976" r:id="rId28"/>
    <p:sldId id="2969" r:id="rId29"/>
    <p:sldId id="3001" r:id="rId30"/>
    <p:sldId id="2968" r:id="rId31"/>
    <p:sldId id="2967" r:id="rId32"/>
    <p:sldId id="3009" r:id="rId33"/>
    <p:sldId id="2979" r:id="rId34"/>
    <p:sldId id="2972" r:id="rId35"/>
    <p:sldId id="2971" r:id="rId36"/>
    <p:sldId id="268" r:id="rId37"/>
    <p:sldId id="2966" r:id="rId38"/>
    <p:sldId id="2975" r:id="rId39"/>
    <p:sldId id="3004" r:id="rId40"/>
    <p:sldId id="3005" r:id="rId41"/>
    <p:sldId id="299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72" d="100"/>
          <a:sy n="72" d="100"/>
        </p:scale>
        <p:origin x="6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7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6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3/10/2023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3/10/2023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3/10/2023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9933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515526" y="730508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3125435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5769505" y="1697458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Report Annotation (report-annotation-</a:t>
            </a:r>
            <a:r>
              <a:rPr lang="en-US"/>
              <a:t>overview.png)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Annotation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769505" y="397120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395332">
            <a:off x="6421084" y="1961285"/>
            <a:ext cx="3987679" cy="8968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1600911" y="4704625"/>
            <a:ext cx="8978190" cy="782556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110751" y="2355966"/>
            <a:ext cx="2170338" cy="3077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Provider makes Annotation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607971" y="5041375"/>
            <a:ext cx="2694874" cy="307777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Annotated report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BF4952-2EF3-4115-8C0B-3952F1526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D46A7-EBDE-4786-AEBD-614108CC21E6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950A54-C393-44FF-ABFC-16218BD8E69B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3A6963-1223-414F-80BC-E3878FA947A6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4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56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74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14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HCC 189 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HCC 189 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189 Numerator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1A21E-4701-95E6-ED63-09F3D012BEE7}"/>
              </a:ext>
            </a:extLst>
          </p:cNvPr>
          <p:cNvSpPr txBox="1"/>
          <p:nvPr/>
        </p:nvSpPr>
        <p:spPr>
          <a:xfrm>
            <a:off x="6543387" y="4050027"/>
            <a:ext cx="4024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Congenital absences of fingers and toes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Acquired absences of fingers and toes: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01836-F5D4-F00E-AA2E-D021D46ED0CB}"/>
              </a:ext>
            </a:extLst>
          </p:cNvPr>
          <p:cNvSpPr txBox="1"/>
          <p:nvPr/>
        </p:nvSpPr>
        <p:spPr>
          <a:xfrm>
            <a:off x="3312028" y="1151193"/>
            <a:ext cx="5567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Enrolled Medicare Advantage members</a:t>
            </a:r>
          </a:p>
        </p:txBody>
      </p:sp>
    </p:spTree>
    <p:extLst>
      <p:ext uri="{BB962C8B-B14F-4D97-AF65-F5344CB8AC3E}">
        <p14:creationId xmlns:p14="http://schemas.microsoft.com/office/powerpoint/2010/main" val="11274109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Bundle(searchset)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(searchset)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5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3824</TotalTime>
  <Words>2556</Words>
  <Application>Microsoft Office PowerPoint</Application>
  <PresentationFormat>Widescreen</PresentationFormat>
  <Paragraphs>593</Paragraphs>
  <Slides>40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Three Stages Overview</vt:lpstr>
      <vt:lpstr>New Figure: Lifecycle Phases</vt:lpstr>
      <vt:lpstr>New Figure: Lifecycle Phases</vt:lpstr>
      <vt:lpstr>New Figure: Remediation Actors</vt:lpstr>
      <vt:lpstr>Report Annotation (report-annotation-overview.png)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PowerPoint Presentation</vt:lpstr>
      <vt:lpstr>PowerPoint Presentation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98</cp:revision>
  <dcterms:created xsi:type="dcterms:W3CDTF">2021-08-19T21:45:59Z</dcterms:created>
  <dcterms:modified xsi:type="dcterms:W3CDTF">2023-03-10T16:51:00Z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