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8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10" r:id="rId11"/>
    <p:sldId id="3014" r:id="rId12"/>
    <p:sldId id="3013" r:id="rId13"/>
    <p:sldId id="3012" r:id="rId14"/>
    <p:sldId id="3007" r:id="rId15"/>
    <p:sldId id="2996" r:id="rId16"/>
    <p:sldId id="2995" r:id="rId17"/>
    <p:sldId id="2994" r:id="rId18"/>
    <p:sldId id="2991" r:id="rId19"/>
    <p:sldId id="2987" r:id="rId20"/>
    <p:sldId id="273" r:id="rId21"/>
    <p:sldId id="2970" r:id="rId22"/>
    <p:sldId id="267" r:id="rId23"/>
    <p:sldId id="2986" r:id="rId24"/>
    <p:sldId id="2973" r:id="rId25"/>
    <p:sldId id="2985" r:id="rId26"/>
    <p:sldId id="2984" r:id="rId27"/>
    <p:sldId id="2976" r:id="rId28"/>
    <p:sldId id="2969" r:id="rId29"/>
    <p:sldId id="3001" r:id="rId30"/>
    <p:sldId id="2968" r:id="rId31"/>
    <p:sldId id="2967" r:id="rId32"/>
    <p:sldId id="3009" r:id="rId33"/>
    <p:sldId id="2979" r:id="rId34"/>
    <p:sldId id="2972" r:id="rId35"/>
    <p:sldId id="2971" r:id="rId36"/>
    <p:sldId id="268" r:id="rId37"/>
    <p:sldId id="2966" r:id="rId38"/>
    <p:sldId id="2975" r:id="rId39"/>
    <p:sldId id="3004" r:id="rId40"/>
    <p:sldId id="3005" r:id="rId41"/>
    <p:sldId id="2993" r:id="rId42"/>
    <p:sldId id="3011" r:id="rId43"/>
    <p:sldId id="3002" r:id="rId44"/>
    <p:sldId id="3003" r:id="rId45"/>
    <p:sldId id="3008" r:id="rId46"/>
    <p:sldId id="300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4" d="100"/>
          <a:sy n="74" d="100"/>
        </p:scale>
        <p:origin x="8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Updated payer to Payer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  <a:p>
            <a:r>
              <a:rPr lang="en-US" dirty="0"/>
              <a:t>3/16/2023: updated Risk Adjustment Coding Gap Report Bundle to “Bundle (searchSet)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6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26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7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1/2/2024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1/2/2024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Figure: Submit Data to Payer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3208276" y="2612052"/>
            <a:ext cx="3626427" cy="8312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$submit-data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Data Exchange MeasureReport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Resources for clinical evaluation evidence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57FFF4-13AC-0B29-5133-4D1EFCEAAD3F}"/>
              </a:ext>
            </a:extLst>
          </p:cNvPr>
          <p:cNvSpPr/>
          <p:nvPr/>
        </p:nvSpPr>
        <p:spPr>
          <a:xfrm>
            <a:off x="1328471" y="3352912"/>
            <a:ext cx="1683328" cy="722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D9419A-C15B-ED31-E3E7-963579E994BB}"/>
              </a:ext>
            </a:extLst>
          </p:cNvPr>
          <p:cNvSpPr/>
          <p:nvPr/>
        </p:nvSpPr>
        <p:spPr>
          <a:xfrm>
            <a:off x="7031181" y="3338004"/>
            <a:ext cx="1683328" cy="722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21DC59-7BA7-9621-17F7-208F02ACFFEF}"/>
              </a:ext>
            </a:extLst>
          </p:cNvPr>
          <p:cNvSpPr/>
          <p:nvPr/>
        </p:nvSpPr>
        <p:spPr>
          <a:xfrm>
            <a:off x="3011799" y="3501736"/>
            <a:ext cx="4019382" cy="197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6972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52871" y="201530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73A96-ABAD-6BE2-12BD-F2891BE68690}"/>
              </a:ext>
            </a:extLst>
          </p:cNvPr>
          <p:cNvSpPr/>
          <p:nvPr/>
        </p:nvSpPr>
        <p:spPr>
          <a:xfrm>
            <a:off x="1952296" y="2651140"/>
            <a:ext cx="6336572" cy="223935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 Category Remark 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194110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adds Condition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Category Remarks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587651" y="4777745"/>
            <a:ext cx="2694874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 with Condition Category Remark(s)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(searchSet)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057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98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340207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278279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Figure: Lifecycle Phases – Nov, 2023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4183380" y="3235788"/>
            <a:ext cx="2353893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Data to Payer</a:t>
            </a:r>
          </a:p>
          <a:p>
            <a:pPr algn="ctr"/>
            <a:r>
              <a:rPr lang="en-US" sz="1200" dirty="0"/>
              <a:t>(e.g., medical record as clinical evaluation evidence)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10800000">
            <a:off x="3703489" y="3578575"/>
            <a:ext cx="3119517" cy="6942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5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</TotalTime>
  <Words>2976</Words>
  <Application>Microsoft Office PowerPoint</Application>
  <PresentationFormat>Widescreen</PresentationFormat>
  <Paragraphs>722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Figure: Lifecycle Phases – Nov, 2023 update</vt:lpstr>
      <vt:lpstr>Figure: Submit Data to Payer </vt:lpstr>
      <vt:lpstr>New Figure: Lifecycle Phases</vt:lpstr>
      <vt:lpstr>New Figure: Lifecycle Phases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  <vt:lpstr>PowerPoint Presentation</vt:lpstr>
      <vt:lpstr>Three Stages Overview</vt:lpstr>
      <vt:lpstr>New Figure: Lifecycle Phases</vt:lpstr>
      <vt:lpstr>New Figure: Lifecycle Phases</vt:lpstr>
      <vt:lpstr>New Figure: Remediation 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107</cp:revision>
  <dcterms:created xsi:type="dcterms:W3CDTF">2021-08-19T21:45:59Z</dcterms:created>
  <dcterms:modified xsi:type="dcterms:W3CDTF">2024-01-02T21:42:37Z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