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73" r:id="rId4"/>
    <p:sldId id="2970" r:id="rId5"/>
    <p:sldId id="267" r:id="rId6"/>
    <p:sldId id="2973" r:id="rId7"/>
    <p:sldId id="2971" r:id="rId8"/>
    <p:sldId id="2976" r:id="rId9"/>
    <p:sldId id="2969" r:id="rId10"/>
    <p:sldId id="2968" r:id="rId11"/>
    <p:sldId id="2967" r:id="rId12"/>
    <p:sldId id="2972" r:id="rId13"/>
    <p:sldId id="268" r:id="rId14"/>
    <p:sldId id="2966" r:id="rId15"/>
    <p:sldId id="29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>
        <p:scale>
          <a:sx n="100" d="100"/>
          <a:sy n="100" d="100"/>
        </p:scale>
        <p:origin x="298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11/12/2021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11/12/2021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1-3 (Home page)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No Complication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1099</Words>
  <Application>Microsoft Office PowerPoint</Application>
  <PresentationFormat>Widescreen</PresentationFormat>
  <Paragraphs>260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PowerPoint Presentation</vt:lpstr>
      <vt:lpstr>Index page</vt:lpstr>
      <vt:lpstr>Workflow for Medicare Advantage Population</vt:lpstr>
      <vt:lpstr>Example Risk Adjustment Report</vt:lpstr>
      <vt:lpstr>Figure 1-3 (Home page)</vt:lpstr>
      <vt:lpstr>PowerPoint Presentation</vt:lpstr>
      <vt:lpstr>Risk Adjustment Coding Gap Report (Single Patient)</vt:lpstr>
      <vt:lpstr>Multiple Measure Reports</vt:lpstr>
      <vt:lpstr>Risk Adjustment  Resources</vt:lpstr>
      <vt:lpstr>Old versions of figures – not used</vt:lpstr>
      <vt:lpstr>For Guidance Page</vt:lpstr>
      <vt:lpstr>Example Risk Adjustment Report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47</cp:revision>
  <dcterms:created xsi:type="dcterms:W3CDTF">2021-08-19T21:45:59Z</dcterms:created>
  <dcterms:modified xsi:type="dcterms:W3CDTF">2021-11-12T17:31:42Z</dcterms:modified>
</cp:coreProperties>
</file>