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10" r:id="rId13"/>
    <p:sldId id="3008" r:id="rId14"/>
    <p:sldId id="3006" r:id="rId15"/>
    <p:sldId id="3007" r:id="rId16"/>
    <p:sldId id="2996" r:id="rId17"/>
    <p:sldId id="2995" r:id="rId18"/>
    <p:sldId id="2994" r:id="rId19"/>
    <p:sldId id="2991" r:id="rId20"/>
    <p:sldId id="2987" r:id="rId21"/>
    <p:sldId id="273" r:id="rId22"/>
    <p:sldId id="2970" r:id="rId23"/>
    <p:sldId id="267" r:id="rId24"/>
    <p:sldId id="2986" r:id="rId25"/>
    <p:sldId id="2973" r:id="rId26"/>
    <p:sldId id="2985" r:id="rId27"/>
    <p:sldId id="2984" r:id="rId28"/>
    <p:sldId id="2976" r:id="rId29"/>
    <p:sldId id="2969" r:id="rId30"/>
    <p:sldId id="3001" r:id="rId31"/>
    <p:sldId id="2968" r:id="rId32"/>
    <p:sldId id="2967" r:id="rId33"/>
    <p:sldId id="3009" r:id="rId34"/>
    <p:sldId id="2979" r:id="rId35"/>
    <p:sldId id="2972" r:id="rId36"/>
    <p:sldId id="2971" r:id="rId37"/>
    <p:sldId id="268" r:id="rId38"/>
    <p:sldId id="2966" r:id="rId39"/>
    <p:sldId id="2975" r:id="rId40"/>
    <p:sldId id="3004" r:id="rId41"/>
    <p:sldId id="3005" r:id="rId42"/>
    <p:sldId id="2993" r:id="rId43"/>
    <p:sldId id="30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>
        <p:scale>
          <a:sx n="90" d="100"/>
          <a:sy n="90" d="100"/>
        </p:scale>
        <p:origin x="1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Updated payer to Payer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3/16/2023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1254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2836</Words>
  <Application>Microsoft Office PowerPoint</Application>
  <PresentationFormat>Widescreen</PresentationFormat>
  <Paragraphs>678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Lifecycle Phases</vt:lpstr>
      <vt:lpstr>New Figure: Lifecycle Phases</vt:lpstr>
      <vt:lpstr>New Figure: Remediation Actors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102</cp:revision>
  <dcterms:created xsi:type="dcterms:W3CDTF">2021-08-19T21:45:59Z</dcterms:created>
  <dcterms:modified xsi:type="dcterms:W3CDTF">2023-03-16T07:58:29Z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