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3" r:id="rId4"/>
    <p:sldId id="2970" r:id="rId5"/>
    <p:sldId id="267" r:id="rId6"/>
    <p:sldId id="2986" r:id="rId7"/>
    <p:sldId id="2973" r:id="rId8"/>
    <p:sldId id="2985" r:id="rId9"/>
    <p:sldId id="2984" r:id="rId10"/>
    <p:sldId id="2976" r:id="rId11"/>
    <p:sldId id="2969" r:id="rId12"/>
    <p:sldId id="2968" r:id="rId13"/>
    <p:sldId id="2967" r:id="rId14"/>
    <p:sldId id="2972" r:id="rId15"/>
    <p:sldId id="2971" r:id="rId16"/>
    <p:sldId id="268" r:id="rId17"/>
    <p:sldId id="2966" r:id="rId18"/>
    <p:sldId id="29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86" autoAdjust="0"/>
  </p:normalViewPr>
  <p:slideViewPr>
    <p:cSldViewPr snapToGrid="0">
      <p:cViewPr varScale="1">
        <p:scale>
          <a:sx n="82" d="100"/>
          <a:sy n="82" d="100"/>
        </p:scale>
        <p:origin x="8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2/18/2022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2/18/2022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(Payer)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A93A9-19A3-45F2-8D6B-A30B365CC0B5}"/>
              </a:ext>
            </a:extLst>
          </p:cNvPr>
          <p:cNvSpPr txBox="1"/>
          <p:nvPr/>
        </p:nvSpPr>
        <p:spPr>
          <a:xfrm>
            <a:off x="4590566" y="5228323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(Payer)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1431</Words>
  <Application>Microsoft Office PowerPoint</Application>
  <PresentationFormat>Widescreen</PresentationFormat>
  <Paragraphs>308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67</cp:revision>
  <dcterms:created xsi:type="dcterms:W3CDTF">2021-08-19T21:45:59Z</dcterms:created>
  <dcterms:modified xsi:type="dcterms:W3CDTF">2022-02-19T00:17:26Z</dcterms:modified>
</cp:coreProperties>
</file>