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67" r:id="rId4"/>
    <p:sldId id="268" r:id="rId5"/>
    <p:sldId id="269" r:id="rId6"/>
    <p:sldId id="2966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75" d="100"/>
          <a:sy n="75" d="100"/>
        </p:scale>
        <p:origin x="2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8/19/2021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8/19/2021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2136332" y="344250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6DA6F-F2AB-4016-A214-D6219D20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456" y="1258209"/>
            <a:ext cx="7660640" cy="513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90-0D7D-494C-9311-B0617D7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773A-836E-4D87-9C92-B08C38F7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C59B2-4298-4ABD-A7BC-36BFD6BFD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FE78-5AEE-4A50-9097-7AE62A245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327</Words>
  <Application>Microsoft Office PowerPoint</Application>
  <PresentationFormat>Widescreen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  <vt:lpstr>Example Risk Adjustment Report</vt:lpstr>
      <vt:lpstr>Report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8</cp:revision>
  <dcterms:created xsi:type="dcterms:W3CDTF">2021-08-19T21:45:59Z</dcterms:created>
  <dcterms:modified xsi:type="dcterms:W3CDTF">2021-08-20T00:09:18Z</dcterms:modified>
</cp:coreProperties>
</file>