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8/19/2021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8/19/2021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7185595" y="218214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Provider/ Provider 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3782252" y="2416348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435FF3E-23CA-4C74-B11B-A2260403BF70}"/>
              </a:ext>
            </a:extLst>
          </p:cNvPr>
          <p:cNvSpPr/>
          <p:nvPr/>
        </p:nvSpPr>
        <p:spPr>
          <a:xfrm>
            <a:off x="5539666" y="3426781"/>
            <a:ext cx="1775534" cy="6747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Risk Adjustment Bundle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DBA6246-9EC4-4965-9A61-20688F61A89F}"/>
              </a:ext>
            </a:extLst>
          </p:cNvPr>
          <p:cNvSpPr/>
          <p:nvPr/>
        </p:nvSpPr>
        <p:spPr>
          <a:xfrm>
            <a:off x="5495278" y="2885241"/>
            <a:ext cx="1828800" cy="5859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$report</a:t>
            </a:r>
          </a:p>
        </p:txBody>
      </p:sp>
    </p:spTree>
    <p:extLst>
      <p:ext uri="{BB962C8B-B14F-4D97-AF65-F5344CB8AC3E}">
        <p14:creationId xmlns:p14="http://schemas.microsoft.com/office/powerpoint/2010/main" val="205686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2D2E-9348-4F8D-937D-6AA79DDE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CD43F-8553-40B1-9050-7F83A24871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C3AFC-73DA-4BEE-9920-A96CBA4DB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8B53C-135E-405E-BA3A-8FEF468B0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640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226</Words>
  <Application>Microsoft Office PowerPoint</Application>
  <PresentationFormat>Widescreen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1_Office Theme</vt:lpstr>
      <vt:lpstr>Risk Adjustment Images</vt:lpstr>
      <vt:lpstr>Workflow for Medicare Advantage Population</vt:lpstr>
      <vt:lpstr>For Guidance Page</vt:lpstr>
      <vt:lpstr>Resource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Michaelsen, Linda J</cp:lastModifiedBy>
  <cp:revision>4</cp:revision>
  <dcterms:created xsi:type="dcterms:W3CDTF">2021-08-19T21:45:59Z</dcterms:created>
  <dcterms:modified xsi:type="dcterms:W3CDTF">2021-08-19T23:15:11Z</dcterms:modified>
</cp:coreProperties>
</file>