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3" r:id="rId4"/>
    <p:sldId id="2970" r:id="rId5"/>
    <p:sldId id="267" r:id="rId6"/>
    <p:sldId id="2973" r:id="rId7"/>
    <p:sldId id="2971" r:id="rId8"/>
    <p:sldId id="2976" r:id="rId9"/>
    <p:sldId id="2969" r:id="rId10"/>
    <p:sldId id="2968" r:id="rId11"/>
    <p:sldId id="2967" r:id="rId12"/>
    <p:sldId id="2972" r:id="rId13"/>
    <p:sldId id="268" r:id="rId14"/>
    <p:sldId id="2966" r:id="rId15"/>
    <p:sldId id="29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4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1/16/2022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1/16/2022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1-3 (Home page)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1115</Words>
  <Application>Microsoft Office PowerPoint</Application>
  <PresentationFormat>Widescreen</PresentationFormat>
  <Paragraphs>261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Example Risk Adjustment Report</vt:lpstr>
      <vt:lpstr>Figure 1-3 (Home page)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48</cp:revision>
  <dcterms:created xsi:type="dcterms:W3CDTF">2021-08-19T21:45:59Z</dcterms:created>
  <dcterms:modified xsi:type="dcterms:W3CDTF">2022-01-16T22:54:32Z</dcterms:modified>
</cp:coreProperties>
</file>