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3" r:id="rId4"/>
    <p:sldId id="2970" r:id="rId5"/>
    <p:sldId id="267" r:id="rId6"/>
    <p:sldId id="2977" r:id="rId7"/>
    <p:sldId id="2978" r:id="rId8"/>
    <p:sldId id="2973" r:id="rId9"/>
    <p:sldId id="2971" r:id="rId10"/>
    <p:sldId id="2976" r:id="rId11"/>
    <p:sldId id="2969" r:id="rId12"/>
    <p:sldId id="2968" r:id="rId13"/>
    <p:sldId id="2967" r:id="rId14"/>
    <p:sldId id="2972" r:id="rId15"/>
    <p:sldId id="268" r:id="rId16"/>
    <p:sldId id="2966" r:id="rId17"/>
    <p:sldId id="29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FHIR Tracker possible revision FHIR-34778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1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FHIR Tracker possible revision FHIR-35324 – adding push/</a:t>
            </a:r>
            <a:r>
              <a:rPr lang="en-US"/>
              <a:t>post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7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1/31/2022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1/31/2022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806683-A300-4B81-8383-0467E3567E38}"/>
              </a:ext>
            </a:extLst>
          </p:cNvPr>
          <p:cNvSpPr/>
          <p:nvPr/>
        </p:nvSpPr>
        <p:spPr>
          <a:xfrm>
            <a:off x="1510199" y="4890716"/>
            <a:ext cx="4900672" cy="1360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5027" y="5137051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3308" y="276905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8361" y="2989394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241622"/>
            <a:ext cx="1630257" cy="9974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requests and 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9057746" y="4144972"/>
            <a:ext cx="893598" cy="10520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058" y="2827421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6410871" y="5545851"/>
            <a:ext cx="3204156" cy="252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6013467" y="4247482"/>
            <a:ext cx="1705799" cy="66756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9944936" y="361822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259322" y="3453303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002989" y="3077272"/>
            <a:ext cx="2826069" cy="1813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263348" y="5804889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EF8BA341-F28F-4CAC-84E6-0369C91D6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8361" y="5222301"/>
            <a:ext cx="814124" cy="899821"/>
          </a:xfrm>
          <a:prstGeom prst="rect">
            <a:avLst/>
          </a:prstGeom>
        </p:spPr>
      </p:pic>
      <p:pic>
        <p:nvPicPr>
          <p:cNvPr id="46" name="Graphic 45" descr="Microscope outline">
            <a:extLst>
              <a:ext uri="{FF2B5EF4-FFF2-40B4-BE49-F238E27FC236}">
                <a16:creationId xmlns:a16="http://schemas.microsoft.com/office/drawing/2014/main" id="{A8735016-A45E-4FA7-9A6C-A472745BF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30626" y="5207722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B9FBCB-09F4-408F-AEB5-E5D1A016BE63}"/>
              </a:ext>
            </a:extLst>
          </p:cNvPr>
          <p:cNvCxnSpPr>
            <a:cxnSpLocks/>
          </p:cNvCxnSpPr>
          <p:nvPr/>
        </p:nvCxnSpPr>
        <p:spPr>
          <a:xfrm flipV="1">
            <a:off x="9951344" y="4214933"/>
            <a:ext cx="965002" cy="971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9C8660-292B-4923-948A-4C74F1BB3BAE}"/>
              </a:ext>
            </a:extLst>
          </p:cNvPr>
          <p:cNvCxnSpPr>
            <a:cxnSpLocks/>
          </p:cNvCxnSpPr>
          <p:nvPr/>
        </p:nvCxnSpPr>
        <p:spPr>
          <a:xfrm flipH="1">
            <a:off x="4649386" y="3983391"/>
            <a:ext cx="146198" cy="111756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86DF99FA-6065-4F47-AFC5-7DF64B218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5718" y="5144072"/>
            <a:ext cx="659817" cy="99645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D4A3B1F-66CC-40AA-80EB-AFAB436B16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2391" y="5186515"/>
            <a:ext cx="659817" cy="9964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5D57A9-C026-4189-BA85-066DAF1A2485}"/>
              </a:ext>
            </a:extLst>
          </p:cNvPr>
          <p:cNvSpPr/>
          <p:nvPr/>
        </p:nvSpPr>
        <p:spPr>
          <a:xfrm>
            <a:off x="2722880" y="4916314"/>
            <a:ext cx="2579605" cy="270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Data on File</a:t>
            </a:r>
          </a:p>
        </p:txBody>
      </p:sp>
      <p:pic>
        <p:nvPicPr>
          <p:cNvPr id="62" name="Graphic 61" descr="Medicine with solid fill">
            <a:extLst>
              <a:ext uri="{FF2B5EF4-FFF2-40B4-BE49-F238E27FC236}">
                <a16:creationId xmlns:a16="http://schemas.microsoft.com/office/drawing/2014/main" id="{FF5549DF-3B55-4924-9628-49E08F2284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87139" y="5276201"/>
            <a:ext cx="914400" cy="914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D12828-2FD6-49DF-8299-2E412D427DDB}"/>
              </a:ext>
            </a:extLst>
          </p:cNvPr>
          <p:cNvCxnSpPr>
            <a:cxnSpLocks/>
          </p:cNvCxnSpPr>
          <p:nvPr/>
        </p:nvCxnSpPr>
        <p:spPr>
          <a:xfrm>
            <a:off x="5720080" y="2113280"/>
            <a:ext cx="149214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806683-A300-4B81-8383-0467E3567E38}"/>
              </a:ext>
            </a:extLst>
          </p:cNvPr>
          <p:cNvSpPr/>
          <p:nvPr/>
        </p:nvSpPr>
        <p:spPr>
          <a:xfrm>
            <a:off x="1510199" y="4890716"/>
            <a:ext cx="4900672" cy="1360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5027" y="5137051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3308" y="276905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8361" y="2989394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Posts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9057746" y="4144972"/>
            <a:ext cx="893598" cy="10520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058" y="2827421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6410871" y="5545851"/>
            <a:ext cx="3204156" cy="252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6013467" y="4247482"/>
            <a:ext cx="1705799" cy="66756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9944936" y="361822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259322" y="3453303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002989" y="3077272"/>
            <a:ext cx="2826069" cy="1813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263348" y="5804889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EF8BA341-F28F-4CAC-84E6-0369C91D6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6258" y="5221374"/>
            <a:ext cx="814124" cy="899821"/>
          </a:xfrm>
          <a:prstGeom prst="rect">
            <a:avLst/>
          </a:prstGeom>
        </p:spPr>
      </p:pic>
      <p:pic>
        <p:nvPicPr>
          <p:cNvPr id="46" name="Graphic 45" descr="Microscope outline">
            <a:extLst>
              <a:ext uri="{FF2B5EF4-FFF2-40B4-BE49-F238E27FC236}">
                <a16:creationId xmlns:a16="http://schemas.microsoft.com/office/drawing/2014/main" id="{A8735016-A45E-4FA7-9A6C-A472745BF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30626" y="5207722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B9FBCB-09F4-408F-AEB5-E5D1A016BE63}"/>
              </a:ext>
            </a:extLst>
          </p:cNvPr>
          <p:cNvCxnSpPr>
            <a:cxnSpLocks/>
          </p:cNvCxnSpPr>
          <p:nvPr/>
        </p:nvCxnSpPr>
        <p:spPr>
          <a:xfrm flipV="1">
            <a:off x="9951344" y="4214933"/>
            <a:ext cx="965002" cy="971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9C8660-292B-4923-948A-4C74F1BB3BAE}"/>
              </a:ext>
            </a:extLst>
          </p:cNvPr>
          <p:cNvCxnSpPr>
            <a:cxnSpLocks/>
          </p:cNvCxnSpPr>
          <p:nvPr/>
        </p:nvCxnSpPr>
        <p:spPr>
          <a:xfrm flipH="1">
            <a:off x="4649386" y="3983391"/>
            <a:ext cx="146198" cy="111756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86DF99FA-6065-4F47-AFC5-7DF64B218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5718" y="5144072"/>
            <a:ext cx="659817" cy="99645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D4A3B1F-66CC-40AA-80EB-AFAB436B16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2391" y="5186515"/>
            <a:ext cx="659817" cy="9964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5D57A9-C026-4189-BA85-066DAF1A2485}"/>
              </a:ext>
            </a:extLst>
          </p:cNvPr>
          <p:cNvSpPr/>
          <p:nvPr/>
        </p:nvSpPr>
        <p:spPr>
          <a:xfrm>
            <a:off x="2722880" y="4916314"/>
            <a:ext cx="2579605" cy="270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Data on File</a:t>
            </a:r>
          </a:p>
        </p:txBody>
      </p:sp>
      <p:pic>
        <p:nvPicPr>
          <p:cNvPr id="62" name="Graphic 61" descr="Medicine with solid fill">
            <a:extLst>
              <a:ext uri="{FF2B5EF4-FFF2-40B4-BE49-F238E27FC236}">
                <a16:creationId xmlns:a16="http://schemas.microsoft.com/office/drawing/2014/main" id="{FF5549DF-3B55-4924-9628-49E08F2284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87139" y="52762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1-3 (Home page)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1362</Words>
  <Application>Microsoft Office PowerPoint</Application>
  <PresentationFormat>Widescreen</PresentationFormat>
  <Paragraphs>293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Workflow for Medicare Advantage Population</vt:lpstr>
      <vt:lpstr>Workflow for Medicare Advantage Population</vt:lpstr>
      <vt:lpstr>Example Risk Adjustment Report</vt:lpstr>
      <vt:lpstr>Figure 1-3 (Home page)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52</cp:revision>
  <dcterms:created xsi:type="dcterms:W3CDTF">2021-08-19T21:45:59Z</dcterms:created>
  <dcterms:modified xsi:type="dcterms:W3CDTF">2022-01-31T23:43:09Z</dcterms:modified>
</cp:coreProperties>
</file>