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3" r:id="rId4"/>
    <p:sldId id="2970" r:id="rId5"/>
    <p:sldId id="267" r:id="rId6"/>
    <p:sldId id="268" r:id="rId7"/>
    <p:sldId id="269" r:id="rId8"/>
    <p:sldId id="2966" r:id="rId9"/>
    <p:sldId id="264" r:id="rId10"/>
    <p:sldId id="2969" r:id="rId11"/>
    <p:sldId id="2968" r:id="rId12"/>
    <p:sldId id="29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10/12/2021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10/12/2021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2D2E-9348-4F8D-937D-6AA79D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D43F-8553-40B1-9050-7F83A2487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C3AFC-73DA-4BEE-9920-A96CBA4DB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8B53C-135E-405E-BA3A-8FEF468B0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40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764</Words>
  <Application>Microsoft Office PowerPoint</Application>
  <PresentationFormat>Widescreen</PresentationFormat>
  <Paragraphs>178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1_Office Theme</vt:lpstr>
      <vt:lpstr>Risk Adjustment Images</vt:lpstr>
      <vt:lpstr>PowerPoint Presentation</vt:lpstr>
      <vt:lpstr>Index page</vt:lpstr>
      <vt:lpstr>Workflow for Medicare Advantage Population</vt:lpstr>
      <vt:lpstr>For Guidance Page</vt:lpstr>
      <vt:lpstr>Guidance Page</vt:lpstr>
      <vt:lpstr>Example Risk Adjustment Report</vt:lpstr>
      <vt:lpstr> </vt:lpstr>
      <vt:lpstr>Risk Adjustment Coding Gap Report (Single Patient)</vt:lpstr>
      <vt:lpstr>Multiple Measure Reports</vt:lpstr>
      <vt:lpstr>Risk Adjustment 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26</cp:revision>
  <dcterms:created xsi:type="dcterms:W3CDTF">2021-08-19T21:45:59Z</dcterms:created>
  <dcterms:modified xsi:type="dcterms:W3CDTF">2021-10-12T14:38:21Z</dcterms:modified>
</cp:coreProperties>
</file>