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6"/>
  </p:notesMasterIdLst>
  <p:sldIdLst>
    <p:sldId id="256" r:id="rId3"/>
    <p:sldId id="267" r:id="rId4"/>
    <p:sldId id="26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7186" autoAdjust="0"/>
  </p:normalViewPr>
  <p:slideViewPr>
    <p:cSldViewPr snapToGrid="0">
      <p:cViewPr varScale="1">
        <p:scale>
          <a:sx n="75" d="100"/>
          <a:sy n="75" d="100"/>
        </p:scale>
        <p:origin x="97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7D45E-38B5-4093-B633-D3DDCA61416C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553A4D-C549-44B5-B4F2-4FBA040D2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481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F4A7F80-F256-4EC8-A9CC-1A842C6C5143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ヒラギノ角ゴ Pro W3" pitchFamily="-126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ヒラギノ角ゴ Pro W3" pitchFamily="-126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6456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Used for risk-adjustment-gaps-workflow.png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455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tif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C9F27-5F71-427B-8DF0-9B28148F7A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6C65BD-28F3-4864-8D87-605282A8FF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828362-0CA1-4B6D-AF9C-18F89DB2F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2BB47-4D1F-4C2D-A911-A98C99027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411D2-F72F-4336-A231-4C22ADFA9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1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E420B-36EA-48FC-B6F9-5C4B55CFE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CA8978-5546-4F41-BB70-F8C1985433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6D51A-B48A-4D02-BED1-6773FA2BC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62837-D827-4887-BABA-7055D5E18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BAA99-73EE-4D88-8FD1-D1C2F3CC0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413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88BA89-C58F-4E64-9713-BCC78787FE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81D48B-815A-4FB2-91B8-A6FB3D4250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A80A3-E906-4893-AE63-D7F734EA6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D70F7-24CF-475B-B3F6-B2E220B34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9B522-5595-4FEB-A75A-832664312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4686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DE7049-8656-4A52-909A-CA015733F8B7}"/>
              </a:ext>
            </a:extLst>
          </p:cNvPr>
          <p:cNvSpPr/>
          <p:nvPr/>
        </p:nvSpPr>
        <p:spPr>
          <a:xfrm>
            <a:off x="609600" y="0"/>
            <a:ext cx="7605184" cy="685800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/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C8AE2DB7-DAEF-4F3E-85D5-E352F4BCA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2716" y="1921143"/>
            <a:ext cx="2309283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9C8297-3E7F-4E22-8269-869CEA5AABB8}"/>
              </a:ext>
            </a:extLst>
          </p:cNvPr>
          <p:cNvCxnSpPr/>
          <p:nvPr/>
        </p:nvCxnSpPr>
        <p:spPr>
          <a:xfrm>
            <a:off x="1111251" y="1166284"/>
            <a:ext cx="0" cy="2834216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74494" y="1194068"/>
            <a:ext cx="6317929" cy="1535560"/>
          </a:xfrm>
        </p:spPr>
        <p:txBody>
          <a:bodyPr anchor="b">
            <a:noAutofit/>
          </a:bodyPr>
          <a:lstStyle>
            <a:lvl1pPr algn="l">
              <a:defRPr sz="4000" b="1" i="0" spc="160">
                <a:latin typeface="Arial"/>
                <a:cs typeface="Arial"/>
              </a:defRPr>
            </a:lvl1pPr>
          </a:lstStyle>
          <a:p>
            <a:r>
              <a:rPr lang="en-US" dirty="0"/>
              <a:t>FHIR Experience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74494" y="3049597"/>
            <a:ext cx="6224927" cy="1169617"/>
          </a:xfrm>
        </p:spPr>
        <p:txBody>
          <a:bodyPr>
            <a:noAutofit/>
          </a:bodyPr>
          <a:lstStyle>
            <a:lvl1pPr marL="0" marR="0" indent="0" algn="l" defTabSz="609585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 sz="3200">
                <a:solidFill>
                  <a:srgbClr val="EC2227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609585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Implementation Guides</a:t>
            </a:r>
          </a:p>
          <a:p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1574800" y="4961611"/>
            <a:ext cx="5368587" cy="550333"/>
          </a:xfrm>
        </p:spPr>
        <p:txBody>
          <a:bodyPr anchor="b">
            <a:noAutofit/>
          </a:bodyPr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667"/>
            </a:lvl1pPr>
          </a:lstStyle>
          <a:p>
            <a:pPr lvl="0"/>
            <a:r>
              <a:rPr lang="en-US" noProof="0"/>
              <a:t>Eric Haas</a:t>
            </a:r>
            <a:endParaRPr lang="en-US" noProof="0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E2087E9-637C-4C09-8985-3BAE95EB3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28751" y="6436784"/>
            <a:ext cx="6305549" cy="209549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EAF7E73-D995-4378-86E2-E0B1F5C1F622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574801" y="5670551"/>
            <a:ext cx="1739900" cy="277283"/>
          </a:xfrm>
        </p:spPr>
        <p:txBody>
          <a:bodyPr lIns="0" tIns="0" rIns="0" bIns="0" anchor="b">
            <a:noAutofit/>
          </a:bodyPr>
          <a:lstStyle>
            <a:lvl1pPr>
              <a:defRPr sz="2400"/>
            </a:lvl1pPr>
          </a:lstStyle>
          <a:p>
            <a:fld id="{23F303CC-BC6F-44EE-9A09-81F690F71D2E}" type="datetime1">
              <a:rPr lang="en-US" altLang="en-US" smtClean="0"/>
              <a:t>8/16/2021</a:t>
            </a:fld>
            <a:endParaRPr lang="en-US" altLang="en-US" dirty="0"/>
          </a:p>
        </p:txBody>
      </p:sp>
      <p:pic>
        <p:nvPicPr>
          <p:cNvPr id="15" name="Picture 14" descr="Creative Commons Licence">
            <a:extLst>
              <a:ext uri="{FF2B5EF4-FFF2-40B4-BE49-F238E27FC236}">
                <a16:creationId xmlns:a16="http://schemas.microsoft.com/office/drawing/2014/main" id="{B400A948-C3CD-4AB8-A0B0-5E7E9538E39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3909" y="6239934"/>
            <a:ext cx="1117600" cy="39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8926BE3-F26A-44BC-B1F1-8AC7C357627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889591" y="3690178"/>
            <a:ext cx="2572405" cy="620644"/>
          </a:xfrm>
          <a:prstGeom prst="rect">
            <a:avLst/>
          </a:prstGeom>
        </p:spPr>
      </p:pic>
      <p:pic>
        <p:nvPicPr>
          <p:cNvPr id="10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51175F65-736B-5F4F-8F25-13BBAA44934E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886782" y="4623483"/>
            <a:ext cx="2572405" cy="888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042011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3772DE4-7B37-4BBF-9A7D-6A9C4C776CAE}"/>
              </a:ext>
            </a:extLst>
          </p:cNvPr>
          <p:cNvSpPr/>
          <p:nvPr/>
        </p:nvSpPr>
        <p:spPr>
          <a:xfrm>
            <a:off x="0" y="967317"/>
            <a:ext cx="12192000" cy="312420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/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2A8297D7-F64D-40E5-9A05-32B16C0C7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8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FCBA1A-7FAD-4191-9B4F-C104C0F01C31}"/>
              </a:ext>
            </a:extLst>
          </p:cNvPr>
          <p:cNvCxnSpPr/>
          <p:nvPr/>
        </p:nvCxnSpPr>
        <p:spPr>
          <a:xfrm>
            <a:off x="1305984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36367C-A9EE-4A42-8187-82709238888C}"/>
              </a:ext>
            </a:extLst>
          </p:cNvPr>
          <p:cNvCxnSpPr/>
          <p:nvPr/>
        </p:nvCxnSpPr>
        <p:spPr>
          <a:xfrm>
            <a:off x="10174816" y="6389683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6E5EE3-C0A6-45E3-B498-80B24E58FEBC}"/>
              </a:ext>
            </a:extLst>
          </p:cNvPr>
          <p:cNvCxnSpPr/>
          <p:nvPr/>
        </p:nvCxnSpPr>
        <p:spPr>
          <a:xfrm>
            <a:off x="609600" y="1454151"/>
            <a:ext cx="0" cy="2150533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173980"/>
            <a:ext cx="10748461" cy="2710827"/>
          </a:xfrm>
        </p:spPr>
        <p:txBody>
          <a:bodyPr>
            <a:noAutofit/>
          </a:bodyPr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cap="all" spc="16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170F17B-552A-4993-A6F0-1A6FE33587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B0BA930-B0EF-47CE-BD25-2934A0B21E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29850" y="6389683"/>
            <a:ext cx="361951" cy="226664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EE7A39D-7D27-433D-99F1-A2BA7416BCE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65957" y="5957652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147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/About HL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7D5359A-71C1-4F1C-B937-058A7F7778DA}"/>
              </a:ext>
            </a:extLst>
          </p:cNvPr>
          <p:cNvSpPr/>
          <p:nvPr/>
        </p:nvSpPr>
        <p:spPr>
          <a:xfrm>
            <a:off x="0" y="2042584"/>
            <a:ext cx="12192000" cy="3835400"/>
          </a:xfrm>
          <a:prstGeom prst="rect">
            <a:avLst/>
          </a:prstGeom>
          <a:solidFill>
            <a:srgbClr val="74767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27EDEA-85E0-43BD-98D1-4E2C554ABAE4}"/>
              </a:ext>
            </a:extLst>
          </p:cNvPr>
          <p:cNvCxnSpPr/>
          <p:nvPr/>
        </p:nvCxnSpPr>
        <p:spPr>
          <a:xfrm>
            <a:off x="609600" y="275167"/>
            <a:ext cx="0" cy="1043517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197" y="274639"/>
            <a:ext cx="10764204" cy="1043103"/>
          </a:xfrm>
        </p:spPr>
        <p:txBody>
          <a:bodyPr>
            <a:noAutofit/>
          </a:bodyPr>
          <a:lstStyle>
            <a:lvl1pPr algn="l">
              <a:defRPr sz="4000" b="1" i="0" spc="27">
                <a:solidFill>
                  <a:srgbClr val="EC2227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196" y="2404880"/>
            <a:ext cx="5072811" cy="3272915"/>
          </a:xfrm>
        </p:spPr>
        <p:txBody>
          <a:bodyPr>
            <a:noAutofit/>
          </a:bodyPr>
          <a:lstStyle>
            <a:lvl1pPr>
              <a:spcBef>
                <a:spcPts val="800"/>
              </a:spcBef>
              <a:spcAft>
                <a:spcPts val="0"/>
              </a:spcAft>
              <a:defRPr sz="3200">
                <a:solidFill>
                  <a:schemeClr val="bg1"/>
                </a:solidFill>
              </a:defRPr>
            </a:lvl1pPr>
            <a:lvl2pPr>
              <a:spcBef>
                <a:spcPts val="800"/>
              </a:spcBef>
              <a:spcAft>
                <a:spcPts val="0"/>
              </a:spcAft>
              <a:defRPr sz="2667">
                <a:solidFill>
                  <a:schemeClr val="bg1"/>
                </a:solidFill>
              </a:defRPr>
            </a:lvl2pPr>
            <a:lvl3pPr>
              <a:spcBef>
                <a:spcPts val="800"/>
              </a:spcBef>
              <a:spcAft>
                <a:spcPts val="0"/>
              </a:spcAft>
              <a:defRPr sz="2667">
                <a:solidFill>
                  <a:schemeClr val="bg1"/>
                </a:solidFill>
              </a:defRPr>
            </a:lvl3pPr>
            <a:lvl4pPr>
              <a:spcBef>
                <a:spcPts val="800"/>
              </a:spcBef>
              <a:spcAft>
                <a:spcPts val="0"/>
              </a:spcAft>
              <a:defRPr sz="2667">
                <a:solidFill>
                  <a:schemeClr val="bg1"/>
                </a:solidFill>
              </a:defRPr>
            </a:lvl4pPr>
            <a:lvl5pPr>
              <a:spcBef>
                <a:spcPts val="800"/>
              </a:spcBef>
              <a:spcAft>
                <a:spcPts val="0"/>
              </a:spcAft>
              <a:defRPr sz="2667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3"/>
          </p:nvPr>
        </p:nvSpPr>
        <p:spPr>
          <a:xfrm>
            <a:off x="6552678" y="2404880"/>
            <a:ext cx="5115820" cy="3272915"/>
          </a:xfrm>
        </p:spPr>
        <p:txBody>
          <a:bodyPr>
            <a:noAutofit/>
          </a:bodyPr>
          <a:lstStyle>
            <a:lvl1pPr>
              <a:spcBef>
                <a:spcPts val="800"/>
              </a:spcBef>
              <a:spcAft>
                <a:spcPts val="0"/>
              </a:spcAft>
              <a:defRPr sz="3200">
                <a:solidFill>
                  <a:schemeClr val="bg1"/>
                </a:solidFill>
              </a:defRPr>
            </a:lvl1pPr>
            <a:lvl2pPr>
              <a:spcBef>
                <a:spcPts val="800"/>
              </a:spcBef>
              <a:spcAft>
                <a:spcPts val="0"/>
              </a:spcAft>
              <a:defRPr sz="2667">
                <a:solidFill>
                  <a:schemeClr val="bg1"/>
                </a:solidFill>
              </a:defRPr>
            </a:lvl2pPr>
            <a:lvl3pPr>
              <a:spcBef>
                <a:spcPts val="800"/>
              </a:spcBef>
              <a:spcAft>
                <a:spcPts val="0"/>
              </a:spcAft>
              <a:defRPr sz="2667">
                <a:solidFill>
                  <a:schemeClr val="bg1"/>
                </a:solidFill>
              </a:defRPr>
            </a:lvl3pPr>
            <a:lvl4pPr>
              <a:spcBef>
                <a:spcPts val="800"/>
              </a:spcBef>
              <a:spcAft>
                <a:spcPts val="0"/>
              </a:spcAft>
              <a:defRPr sz="2667">
                <a:solidFill>
                  <a:schemeClr val="bg1"/>
                </a:solidFill>
              </a:defRPr>
            </a:lvl4pPr>
            <a:lvl5pPr>
              <a:spcBef>
                <a:spcPts val="800"/>
              </a:spcBef>
              <a:spcAft>
                <a:spcPts val="0"/>
              </a:spcAft>
              <a:defRPr sz="2667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2" name="Picture 7">
            <a:extLst>
              <a:ext uri="{FF2B5EF4-FFF2-40B4-BE49-F238E27FC236}">
                <a16:creationId xmlns:a16="http://schemas.microsoft.com/office/drawing/2014/main" id="{067910ED-D018-4319-88FD-DAB2B5D4BD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8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B79FEF5-9CA3-4F0D-B630-32AFA2457A35}"/>
              </a:ext>
            </a:extLst>
          </p:cNvPr>
          <p:cNvCxnSpPr/>
          <p:nvPr userDrawn="1"/>
        </p:nvCxnSpPr>
        <p:spPr>
          <a:xfrm>
            <a:off x="1305984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3138C42-3D0D-49E6-AEDA-875F61C1D236}"/>
              </a:ext>
            </a:extLst>
          </p:cNvPr>
          <p:cNvCxnSpPr/>
          <p:nvPr userDrawn="1"/>
        </p:nvCxnSpPr>
        <p:spPr>
          <a:xfrm>
            <a:off x="9990756" y="6333307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6C4765DB-7105-45CC-BD97-DDD21BCA1C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00201" y="6390217"/>
            <a:ext cx="6040967" cy="21166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B27C9CD6-C0E0-49A9-B421-58D41DC040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044955" y="6369115"/>
            <a:ext cx="361951" cy="211667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8FD7BF5-33BE-4FBC-8618-5123D8168DE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65957" y="5957652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9805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BE319CE-C3E8-4959-82B4-EDCA67B60E60}"/>
              </a:ext>
            </a:extLst>
          </p:cNvPr>
          <p:cNvCxnSpPr/>
          <p:nvPr/>
        </p:nvCxnSpPr>
        <p:spPr>
          <a:xfrm>
            <a:off x="609600" y="275167"/>
            <a:ext cx="0" cy="1043517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197" y="277847"/>
            <a:ext cx="2917044" cy="1039895"/>
          </a:xfrm>
        </p:spPr>
        <p:txBody>
          <a:bodyPr>
            <a:noAutofit/>
          </a:bodyPr>
          <a:lstStyle>
            <a:lvl1pPr algn="l">
              <a:defRPr sz="2667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4262967" y="469592"/>
            <a:ext cx="7448551" cy="1151291"/>
          </a:xfrm>
        </p:spPr>
        <p:txBody>
          <a:bodyPr>
            <a:noAutofit/>
          </a:bodyPr>
          <a:lstStyle>
            <a:lvl1pPr marL="0" indent="0">
              <a:buNone/>
              <a:defRPr sz="4000"/>
            </a:lvl1pPr>
            <a:lvl2pPr marL="609585" indent="0">
              <a:buNone/>
              <a:defRPr sz="1733"/>
            </a:lvl2pPr>
            <a:lvl3pPr marL="1219170" indent="0">
              <a:buNone/>
              <a:defRPr sz="1733"/>
            </a:lvl3pPr>
            <a:lvl4pPr marL="1828754" indent="0">
              <a:buNone/>
              <a:defRPr sz="1733"/>
            </a:lvl4pPr>
            <a:lvl5pPr marL="2438339" indent="0">
              <a:buNone/>
              <a:defRPr sz="1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4262967" y="3956147"/>
            <a:ext cx="2133188" cy="504979"/>
          </a:xfrm>
        </p:spPr>
        <p:txBody>
          <a:bodyPr anchor="b">
            <a:noAutofit/>
          </a:bodyPr>
          <a:lstStyle>
            <a:lvl1pPr marL="0" indent="0">
              <a:buNone/>
              <a:defRPr sz="1600" b="1"/>
            </a:lvl1pPr>
            <a:lvl2pPr marL="609585" indent="0">
              <a:buNone/>
              <a:defRPr sz="1600"/>
            </a:lvl2pPr>
            <a:lvl3pPr marL="1219170" indent="0">
              <a:buNone/>
              <a:defRPr sz="1600"/>
            </a:lvl3pPr>
            <a:lvl4pPr marL="1828754" indent="0">
              <a:buNone/>
              <a:defRPr sz="1600"/>
            </a:lvl4pPr>
            <a:lvl5pPr marL="2438339" indent="0"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5"/>
          </p:nvPr>
        </p:nvSpPr>
        <p:spPr>
          <a:xfrm>
            <a:off x="4262968" y="2036064"/>
            <a:ext cx="2133187" cy="1772501"/>
          </a:xfrm>
        </p:spPr>
        <p:txBody>
          <a:bodyPr rtlCol="0" anchor="ctr">
            <a:noAutofit/>
          </a:bodyPr>
          <a:lstStyle>
            <a:lvl1pPr algn="ctr">
              <a:defRPr sz="120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6"/>
          </p:nvPr>
        </p:nvSpPr>
        <p:spPr>
          <a:xfrm>
            <a:off x="4262967" y="4546695"/>
            <a:ext cx="2133188" cy="1259171"/>
          </a:xfrm>
        </p:spPr>
        <p:txBody>
          <a:bodyPr>
            <a:noAutofit/>
          </a:bodyPr>
          <a:lstStyle>
            <a:lvl1pPr marL="0" indent="0">
              <a:buNone/>
              <a:defRPr sz="1200" b="0"/>
            </a:lvl1pPr>
            <a:lvl2pPr marL="609585" indent="0">
              <a:buNone/>
              <a:defRPr sz="1600"/>
            </a:lvl2pPr>
            <a:lvl3pPr marL="1219170" indent="0">
              <a:buNone/>
              <a:defRPr sz="1600"/>
            </a:lvl3pPr>
            <a:lvl4pPr marL="1828754" indent="0">
              <a:buNone/>
              <a:defRPr sz="1600"/>
            </a:lvl4pPr>
            <a:lvl5pPr marL="2438339" indent="0"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9578358" y="3956147"/>
            <a:ext cx="2133188" cy="504979"/>
          </a:xfrm>
        </p:spPr>
        <p:txBody>
          <a:bodyPr anchor="b">
            <a:noAutofit/>
          </a:bodyPr>
          <a:lstStyle>
            <a:lvl1pPr marL="0" indent="0">
              <a:buNone/>
              <a:defRPr sz="1600" b="1"/>
            </a:lvl1pPr>
            <a:lvl2pPr marL="609585" indent="0">
              <a:buNone/>
              <a:defRPr sz="1600"/>
            </a:lvl2pPr>
            <a:lvl3pPr marL="1219170" indent="0">
              <a:buNone/>
              <a:defRPr sz="1600"/>
            </a:lvl3pPr>
            <a:lvl4pPr marL="1828754" indent="0">
              <a:buNone/>
              <a:defRPr sz="1600"/>
            </a:lvl4pPr>
            <a:lvl5pPr marL="2438339" indent="0"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0"/>
          <p:cNvSpPr>
            <a:spLocks noGrp="1"/>
          </p:cNvSpPr>
          <p:nvPr>
            <p:ph type="pic" sz="quarter" idx="18"/>
          </p:nvPr>
        </p:nvSpPr>
        <p:spPr>
          <a:xfrm>
            <a:off x="9578359" y="2036064"/>
            <a:ext cx="2133187" cy="1772501"/>
          </a:xfrm>
        </p:spPr>
        <p:txBody>
          <a:bodyPr rtlCol="0" anchor="ctr">
            <a:noAutofit/>
          </a:bodyPr>
          <a:lstStyle>
            <a:lvl1pPr algn="ctr">
              <a:defRPr sz="1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1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9578358" y="4546695"/>
            <a:ext cx="2133188" cy="1259171"/>
          </a:xfrm>
        </p:spPr>
        <p:txBody>
          <a:bodyPr>
            <a:noAutofit/>
          </a:bodyPr>
          <a:lstStyle>
            <a:lvl1pPr marL="0" indent="0">
              <a:buNone/>
              <a:defRPr sz="1200" b="0"/>
            </a:lvl1pPr>
            <a:lvl2pPr marL="609585" indent="0">
              <a:buNone/>
              <a:defRPr sz="1600"/>
            </a:lvl2pPr>
            <a:lvl3pPr marL="1219170" indent="0">
              <a:buNone/>
              <a:defRPr sz="1600"/>
            </a:lvl3pPr>
            <a:lvl4pPr marL="1828754" indent="0">
              <a:buNone/>
              <a:defRPr sz="1600"/>
            </a:lvl4pPr>
            <a:lvl5pPr marL="2438339" indent="0"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8"/>
          <p:cNvSpPr>
            <a:spLocks noGrp="1"/>
          </p:cNvSpPr>
          <p:nvPr>
            <p:ph type="body" sz="quarter" idx="20"/>
          </p:nvPr>
        </p:nvSpPr>
        <p:spPr>
          <a:xfrm>
            <a:off x="6917445" y="3956147"/>
            <a:ext cx="2133188" cy="504979"/>
          </a:xfrm>
        </p:spPr>
        <p:txBody>
          <a:bodyPr anchor="b">
            <a:noAutofit/>
          </a:bodyPr>
          <a:lstStyle>
            <a:lvl1pPr marL="0" indent="0">
              <a:buNone/>
              <a:defRPr sz="1600" b="1"/>
            </a:lvl1pPr>
            <a:lvl2pPr marL="609585" indent="0">
              <a:buNone/>
              <a:defRPr sz="1600"/>
            </a:lvl2pPr>
            <a:lvl3pPr marL="1219170" indent="0">
              <a:buNone/>
              <a:defRPr sz="1600"/>
            </a:lvl3pPr>
            <a:lvl4pPr marL="1828754" indent="0">
              <a:buNone/>
              <a:defRPr sz="1600"/>
            </a:lvl4pPr>
            <a:lvl5pPr marL="2438339" indent="0"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Picture Placeholder 20"/>
          <p:cNvSpPr>
            <a:spLocks noGrp="1"/>
          </p:cNvSpPr>
          <p:nvPr>
            <p:ph type="pic" sz="quarter" idx="21"/>
          </p:nvPr>
        </p:nvSpPr>
        <p:spPr>
          <a:xfrm>
            <a:off x="6917445" y="2036064"/>
            <a:ext cx="2133187" cy="1772501"/>
          </a:xfrm>
        </p:spPr>
        <p:txBody>
          <a:bodyPr rtlCol="0" anchor="ctr">
            <a:noAutofit/>
          </a:bodyPr>
          <a:lstStyle>
            <a:lvl1pPr algn="ctr">
              <a:defRPr sz="1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4" name="Text Placeholder 18"/>
          <p:cNvSpPr>
            <a:spLocks noGrp="1"/>
          </p:cNvSpPr>
          <p:nvPr>
            <p:ph type="body" sz="quarter" idx="22"/>
          </p:nvPr>
        </p:nvSpPr>
        <p:spPr>
          <a:xfrm>
            <a:off x="6917445" y="4546695"/>
            <a:ext cx="2133188" cy="1259171"/>
          </a:xfrm>
        </p:spPr>
        <p:txBody>
          <a:bodyPr>
            <a:noAutofit/>
          </a:bodyPr>
          <a:lstStyle>
            <a:lvl1pPr marL="0" indent="0">
              <a:buNone/>
              <a:defRPr sz="1200" b="0"/>
            </a:lvl1pPr>
            <a:lvl2pPr marL="609585" indent="0">
              <a:buNone/>
              <a:defRPr sz="1600"/>
            </a:lvl2pPr>
            <a:lvl3pPr marL="1219170" indent="0">
              <a:buNone/>
              <a:defRPr sz="1600"/>
            </a:lvl3pPr>
            <a:lvl4pPr marL="1828754" indent="0">
              <a:buNone/>
              <a:defRPr sz="1600"/>
            </a:lvl4pPr>
            <a:lvl5pPr marL="2438339" indent="0"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8" name="Picture 7">
            <a:extLst>
              <a:ext uri="{FF2B5EF4-FFF2-40B4-BE49-F238E27FC236}">
                <a16:creationId xmlns:a16="http://schemas.microsoft.com/office/drawing/2014/main" id="{A1F7B16F-FA00-4CF8-85FF-23562FF8C5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8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7A3F6A3-4446-4B1D-8AE4-E339A1D12BF5}"/>
              </a:ext>
            </a:extLst>
          </p:cNvPr>
          <p:cNvCxnSpPr/>
          <p:nvPr userDrawn="1"/>
        </p:nvCxnSpPr>
        <p:spPr>
          <a:xfrm>
            <a:off x="1305984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C165DAB-93B1-47DA-9A7A-30183B302BFA}"/>
              </a:ext>
            </a:extLst>
          </p:cNvPr>
          <p:cNvCxnSpPr/>
          <p:nvPr userDrawn="1"/>
        </p:nvCxnSpPr>
        <p:spPr>
          <a:xfrm>
            <a:off x="10174816" y="6389683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86364F0F-A2BB-480B-88A7-F417480722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00201" y="6390217"/>
            <a:ext cx="6040967" cy="21166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CF4B7E0D-AED0-4F82-A3F4-D689786256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29850" y="6412509"/>
            <a:ext cx="361951" cy="211667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45B2C87-FDD9-4E77-B156-EB0F304DBA9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06528" y="6059062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5307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609600" y="275167"/>
            <a:ext cx="0" cy="1043517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196" y="274639"/>
            <a:ext cx="10972800" cy="1043103"/>
          </a:xfrm>
        </p:spPr>
        <p:txBody>
          <a:bodyPr>
            <a:noAutofit/>
          </a:bodyPr>
          <a:lstStyle>
            <a:lvl1pPr algn="l">
              <a:defRPr sz="4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819150" y="1513192"/>
            <a:ext cx="10971844" cy="4501401"/>
          </a:xfrm>
        </p:spPr>
        <p:txBody>
          <a:bodyPr>
            <a:noAutofit/>
          </a:bodyPr>
          <a:lstStyle>
            <a:lvl1pPr marL="243834" indent="-243834" algn="l">
              <a:spcBef>
                <a:spcPts val="800"/>
              </a:spcBef>
              <a:spcAft>
                <a:spcPts val="0"/>
              </a:spcAft>
              <a:defRPr sz="3200"/>
            </a:lvl1pPr>
            <a:lvl2pPr>
              <a:spcBef>
                <a:spcPts val="800"/>
              </a:spcBef>
              <a:spcAft>
                <a:spcPts val="0"/>
              </a:spcAft>
              <a:defRPr sz="2667"/>
            </a:lvl2pPr>
            <a:lvl3pPr>
              <a:spcBef>
                <a:spcPts val="800"/>
              </a:spcBef>
              <a:spcAft>
                <a:spcPts val="0"/>
              </a:spcAft>
              <a:defRPr sz="2400"/>
            </a:lvl3pPr>
            <a:lvl4pPr>
              <a:spcBef>
                <a:spcPts val="800"/>
              </a:spcBef>
              <a:spcAft>
                <a:spcPts val="0"/>
              </a:spcAft>
              <a:defRPr sz="2400"/>
            </a:lvl4pPr>
            <a:lvl5pPr>
              <a:spcBef>
                <a:spcPts val="800"/>
              </a:spcBef>
              <a:spcAft>
                <a:spcPts val="0"/>
              </a:spcAft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8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1305984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3C98D77-F5F9-4313-9DC7-5F790F5F2129}"/>
              </a:ext>
            </a:extLst>
          </p:cNvPr>
          <p:cNvCxnSpPr/>
          <p:nvPr userDrawn="1"/>
        </p:nvCxnSpPr>
        <p:spPr>
          <a:xfrm>
            <a:off x="10174816" y="6389683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00201" y="6390217"/>
            <a:ext cx="6040967" cy="21166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87358656-6BAF-4839-9468-448334EC23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17150" y="6411413"/>
            <a:ext cx="361951" cy="211667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5F398E7-6FEF-4D50-828A-862C7A6A8A1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65957" y="6036324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6285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 Text with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466D48E-528D-484A-A925-566493FD62D7}"/>
              </a:ext>
            </a:extLst>
          </p:cNvPr>
          <p:cNvCxnSpPr/>
          <p:nvPr/>
        </p:nvCxnSpPr>
        <p:spPr>
          <a:xfrm>
            <a:off x="609600" y="275167"/>
            <a:ext cx="0" cy="1043517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197" y="277847"/>
            <a:ext cx="2995305" cy="1039895"/>
          </a:xfrm>
        </p:spPr>
        <p:txBody>
          <a:bodyPr>
            <a:noAutofit/>
          </a:bodyPr>
          <a:lstStyle>
            <a:lvl1pPr algn="l">
              <a:defRPr sz="2667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4262967" y="469592"/>
            <a:ext cx="7448551" cy="1151291"/>
          </a:xfrm>
        </p:spPr>
        <p:txBody>
          <a:bodyPr>
            <a:noAutofit/>
          </a:bodyPr>
          <a:lstStyle>
            <a:lvl1pPr marL="0" indent="0">
              <a:buNone/>
              <a:defRPr sz="4000"/>
            </a:lvl1pPr>
            <a:lvl2pPr marL="609585" indent="0">
              <a:buNone/>
              <a:defRPr sz="1733"/>
            </a:lvl2pPr>
            <a:lvl3pPr marL="1219170" indent="0">
              <a:buNone/>
              <a:defRPr sz="1733"/>
            </a:lvl3pPr>
            <a:lvl4pPr marL="1828754" indent="0">
              <a:buNone/>
              <a:defRPr sz="1733"/>
            </a:lvl4pPr>
            <a:lvl5pPr marL="2438339" indent="0">
              <a:buNone/>
              <a:defRPr sz="1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8197" y="2036064"/>
            <a:ext cx="5172416" cy="3359025"/>
          </a:xfrm>
        </p:spPr>
        <p:txBody>
          <a:bodyPr>
            <a:noAutofit/>
          </a:bodyPr>
          <a:lstStyle>
            <a:lvl1pPr marL="243834" indent="-243834">
              <a:spcBef>
                <a:spcPts val="800"/>
              </a:spcBef>
              <a:spcAft>
                <a:spcPts val="0"/>
              </a:spcAft>
              <a:defRPr sz="3200"/>
            </a:lvl1pPr>
            <a:lvl2pPr>
              <a:spcBef>
                <a:spcPts val="800"/>
              </a:spcBef>
              <a:spcAft>
                <a:spcPts val="0"/>
              </a:spcAft>
              <a:defRPr sz="2667"/>
            </a:lvl2pPr>
            <a:lvl3pPr>
              <a:spcBef>
                <a:spcPts val="800"/>
              </a:spcBef>
              <a:spcAft>
                <a:spcPts val="0"/>
              </a:spcAft>
              <a:defRPr sz="2667"/>
            </a:lvl3pPr>
            <a:lvl4pPr>
              <a:spcBef>
                <a:spcPts val="800"/>
              </a:spcBef>
              <a:spcAft>
                <a:spcPts val="0"/>
              </a:spcAft>
              <a:defRPr sz="2667"/>
            </a:lvl4pPr>
            <a:lvl5pPr>
              <a:spcBef>
                <a:spcPts val="800"/>
              </a:spcBef>
              <a:spcAft>
                <a:spcPts val="0"/>
              </a:spcAft>
              <a:defRPr sz="2667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417497" y="2036064"/>
            <a:ext cx="5171664" cy="3359025"/>
          </a:xfrm>
        </p:spPr>
        <p:txBody>
          <a:bodyPr>
            <a:noAutofit/>
          </a:bodyPr>
          <a:lstStyle>
            <a:lvl1pPr marL="243834" indent="-243834">
              <a:spcBef>
                <a:spcPts val="800"/>
              </a:spcBef>
              <a:spcAft>
                <a:spcPts val="0"/>
              </a:spcAft>
              <a:defRPr sz="3200"/>
            </a:lvl1pPr>
            <a:lvl2pPr>
              <a:spcBef>
                <a:spcPts val="800"/>
              </a:spcBef>
              <a:spcAft>
                <a:spcPts val="0"/>
              </a:spcAft>
              <a:defRPr sz="2667"/>
            </a:lvl2pPr>
            <a:lvl3pPr>
              <a:spcBef>
                <a:spcPts val="800"/>
              </a:spcBef>
              <a:spcAft>
                <a:spcPts val="0"/>
              </a:spcAft>
              <a:defRPr sz="2667"/>
            </a:lvl3pPr>
            <a:lvl4pPr>
              <a:spcBef>
                <a:spcPts val="800"/>
              </a:spcBef>
              <a:spcAft>
                <a:spcPts val="0"/>
              </a:spcAft>
              <a:defRPr sz="2667"/>
            </a:lvl4pPr>
            <a:lvl5pPr>
              <a:spcBef>
                <a:spcPts val="800"/>
              </a:spcBef>
              <a:spcAft>
                <a:spcPts val="0"/>
              </a:spcAft>
              <a:defRPr sz="2667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3" name="Picture 7">
            <a:extLst>
              <a:ext uri="{FF2B5EF4-FFF2-40B4-BE49-F238E27FC236}">
                <a16:creationId xmlns:a16="http://schemas.microsoft.com/office/drawing/2014/main" id="{6706B998-D951-4F97-BE9F-3BD5E56247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8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75F1D15-790E-4D43-B620-7A5D6CBCA9E0}"/>
              </a:ext>
            </a:extLst>
          </p:cNvPr>
          <p:cNvCxnSpPr/>
          <p:nvPr userDrawn="1"/>
        </p:nvCxnSpPr>
        <p:spPr>
          <a:xfrm>
            <a:off x="1305984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8FD0DB0-BF01-4579-921F-67BE5D8B0BF0}"/>
              </a:ext>
            </a:extLst>
          </p:cNvPr>
          <p:cNvCxnSpPr/>
          <p:nvPr userDrawn="1"/>
        </p:nvCxnSpPr>
        <p:spPr>
          <a:xfrm>
            <a:off x="10174816" y="6389683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1B1954A0-3B1F-45BD-8FA9-A147587702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00201" y="6390217"/>
            <a:ext cx="6040967" cy="21166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B51710B4-0861-40EE-BAF9-A32A1CE164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29850" y="6396033"/>
            <a:ext cx="361951" cy="211667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263FCF1-A627-45FF-9162-523A4427A60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65957" y="5957652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3541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8CD3726-52B7-4D64-8B2A-E9ECFDF6DFE8}"/>
              </a:ext>
            </a:extLst>
          </p:cNvPr>
          <p:cNvCxnSpPr/>
          <p:nvPr/>
        </p:nvCxnSpPr>
        <p:spPr>
          <a:xfrm>
            <a:off x="609600" y="275167"/>
            <a:ext cx="0" cy="1043517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196" y="277847"/>
            <a:ext cx="10850301" cy="1039895"/>
          </a:xfrm>
        </p:spPr>
        <p:txBody>
          <a:bodyPr>
            <a:noAutofit/>
          </a:bodyPr>
          <a:lstStyle>
            <a:lvl1pPr algn="l">
              <a:defRPr sz="4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8199" y="2036064"/>
            <a:ext cx="3514680" cy="3359025"/>
          </a:xfrm>
        </p:spPr>
        <p:txBody>
          <a:bodyPr>
            <a:noAutofit/>
          </a:bodyPr>
          <a:lstStyle>
            <a:lvl1pPr marL="0" indent="0">
              <a:spcBef>
                <a:spcPts val="800"/>
              </a:spcBef>
              <a:spcAft>
                <a:spcPts val="800"/>
              </a:spcAft>
              <a:buNone/>
              <a:defRPr sz="3200"/>
            </a:lvl1pPr>
            <a:lvl2pPr marL="609585" indent="0">
              <a:buNone/>
              <a:defRPr sz="1867"/>
            </a:lvl2pPr>
            <a:lvl3pPr marL="1219170" indent="0">
              <a:buNone/>
              <a:defRPr sz="1867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196865" y="2036064"/>
            <a:ext cx="3514680" cy="3359025"/>
          </a:xfrm>
        </p:spPr>
        <p:txBody>
          <a:bodyPr>
            <a:noAutofit/>
          </a:bodyPr>
          <a:lstStyle>
            <a:lvl1pPr marL="0" indent="0">
              <a:spcBef>
                <a:spcPts val="800"/>
              </a:spcBef>
              <a:spcAft>
                <a:spcPts val="800"/>
              </a:spcAft>
              <a:buNone/>
              <a:defRPr sz="3200"/>
            </a:lvl1pPr>
            <a:lvl2pPr marL="609585" indent="0">
              <a:buNone/>
              <a:defRPr sz="1867"/>
            </a:lvl2pPr>
            <a:lvl3pPr marL="1219170" indent="0">
              <a:buNone/>
              <a:defRPr sz="1867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4504313" y="2036064"/>
            <a:ext cx="3514680" cy="3359025"/>
          </a:xfrm>
        </p:spPr>
        <p:txBody>
          <a:bodyPr>
            <a:noAutofit/>
          </a:bodyPr>
          <a:lstStyle>
            <a:lvl1pPr marL="0" indent="0">
              <a:spcBef>
                <a:spcPts val="800"/>
              </a:spcBef>
              <a:spcAft>
                <a:spcPts val="800"/>
              </a:spcAft>
              <a:buNone/>
              <a:defRPr sz="3200"/>
            </a:lvl1pPr>
            <a:lvl2pPr marL="609585" indent="0">
              <a:buNone/>
              <a:defRPr sz="1867"/>
            </a:lvl2pPr>
            <a:lvl3pPr marL="1219170" indent="0">
              <a:buNone/>
              <a:defRPr sz="1867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4" name="Picture 7">
            <a:extLst>
              <a:ext uri="{FF2B5EF4-FFF2-40B4-BE49-F238E27FC236}">
                <a16:creationId xmlns:a16="http://schemas.microsoft.com/office/drawing/2014/main" id="{604E4302-EBCD-43F8-87C1-3B809E0D7B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8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02F4A6A-E078-44C5-8E0D-7BCEDBC74B2C}"/>
              </a:ext>
            </a:extLst>
          </p:cNvPr>
          <p:cNvCxnSpPr/>
          <p:nvPr userDrawn="1"/>
        </p:nvCxnSpPr>
        <p:spPr>
          <a:xfrm>
            <a:off x="1305984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019E297-7697-47A9-81FB-2A72209EB648}"/>
              </a:ext>
            </a:extLst>
          </p:cNvPr>
          <p:cNvCxnSpPr/>
          <p:nvPr userDrawn="1"/>
        </p:nvCxnSpPr>
        <p:spPr>
          <a:xfrm>
            <a:off x="10174816" y="6389683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3E9F65D5-F0E8-4EA4-B4AD-024D025D40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00201" y="6390217"/>
            <a:ext cx="6040967" cy="21166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953908D7-AAD6-4959-A912-FDB612681F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29850" y="6396033"/>
            <a:ext cx="361951" cy="211667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E888F42-DC23-4311-B11C-554FD24267B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65957" y="5957652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1259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>
            <a:extLst>
              <a:ext uri="{FF2B5EF4-FFF2-40B4-BE49-F238E27FC236}">
                <a16:creationId xmlns:a16="http://schemas.microsoft.com/office/drawing/2014/main" id="{57877E05-DEA4-4FC5-879E-20570832F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4267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5C8F04-F07B-4668-9F9F-8BDD89357081}"/>
              </a:ext>
            </a:extLst>
          </p:cNvPr>
          <p:cNvCxnSpPr/>
          <p:nvPr/>
        </p:nvCxnSpPr>
        <p:spPr>
          <a:xfrm>
            <a:off x="5414433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419A212-4F29-4E75-A434-E7B0CFE2C07F}"/>
              </a:ext>
            </a:extLst>
          </p:cNvPr>
          <p:cNvCxnSpPr/>
          <p:nvPr/>
        </p:nvCxnSpPr>
        <p:spPr>
          <a:xfrm>
            <a:off x="4294717" y="275167"/>
            <a:ext cx="0" cy="1043517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4313" y="273050"/>
            <a:ext cx="7207231" cy="1044692"/>
          </a:xfrm>
        </p:spPr>
        <p:txBody>
          <a:bodyPr>
            <a:noAutofit/>
          </a:bodyPr>
          <a:lstStyle>
            <a:lvl1pPr algn="l">
              <a:defRPr sz="4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04313" y="2036062"/>
            <a:ext cx="7207232" cy="3684423"/>
          </a:xfrm>
        </p:spPr>
        <p:txBody>
          <a:bodyPr>
            <a:noAutofit/>
          </a:bodyPr>
          <a:lstStyle>
            <a:lvl1pPr marL="0" indent="0">
              <a:spcBef>
                <a:spcPts val="800"/>
              </a:spcBef>
              <a:spcAft>
                <a:spcPts val="0"/>
              </a:spcAft>
              <a:buNone/>
              <a:defRPr sz="3200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4034367" cy="6858000"/>
          </a:xfrm>
        </p:spPr>
        <p:txBody>
          <a:bodyPr rtlCol="0" anchor="ctr">
            <a:normAutofit/>
          </a:bodyPr>
          <a:lstStyle>
            <a:lvl1pPr algn="ctr">
              <a:defRPr sz="1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50BB96CA-A2ED-4646-843D-EEE743521AE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5708650" y="6383867"/>
            <a:ext cx="4138083" cy="26670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/>
              <a:t>© 2019 Health Level Seven ® International. Licensed under Creative Commons Attribution 4.0 International 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5C7035E-9192-4B77-84BD-DB09E8D8D0D5}"/>
              </a:ext>
            </a:extLst>
          </p:cNvPr>
          <p:cNvCxnSpPr/>
          <p:nvPr userDrawn="1"/>
        </p:nvCxnSpPr>
        <p:spPr>
          <a:xfrm>
            <a:off x="10174816" y="6389683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3A1335D0-084F-4898-B8A1-A485E3328A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29850" y="6396033"/>
            <a:ext cx="361951" cy="211667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32F6708-D3B4-4D74-A64C-F0F9110AA7D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65957" y="5957652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810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1152A-151E-4431-B878-B8C070B3F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B6A5F-6452-43C7-A2F4-490D3DD3C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71FBB-52FC-4D4F-8ECA-D7192B22F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99911-42D1-4B70-BF90-39190818B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54252-880C-46E6-B074-D976A1AAF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7539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7">
            <a:extLst>
              <a:ext uri="{FF2B5EF4-FFF2-40B4-BE49-F238E27FC236}">
                <a16:creationId xmlns:a16="http://schemas.microsoft.com/office/drawing/2014/main" id="{438007AB-9407-42C5-AF1D-FDCF3B49A2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8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4832B80-8B2A-4954-A529-4265A63CAB4D}"/>
              </a:ext>
            </a:extLst>
          </p:cNvPr>
          <p:cNvCxnSpPr/>
          <p:nvPr userDrawn="1"/>
        </p:nvCxnSpPr>
        <p:spPr>
          <a:xfrm>
            <a:off x="1305984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E892B0C-0831-4140-965A-7EFB8731A638}"/>
              </a:ext>
            </a:extLst>
          </p:cNvPr>
          <p:cNvCxnSpPr/>
          <p:nvPr userDrawn="1"/>
        </p:nvCxnSpPr>
        <p:spPr>
          <a:xfrm>
            <a:off x="10174816" y="6389683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736339CA-3043-4229-B59B-66EFA86460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00201" y="6390217"/>
            <a:ext cx="6040967" cy="21166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93E785D7-5D87-40DD-9617-7BFD7CC78D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29850" y="6396033"/>
            <a:ext cx="361951" cy="211667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D05C5EE-2A92-4D4B-A616-F54674BEF8C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65957" y="5957652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2858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9726A6D-74FA-43B6-9403-2499E7750D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65957" y="5957652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109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0DBA5-B93E-4362-9F70-84719589A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27059-D17D-41B6-BEE3-C59C486E29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08C65-FDBA-42AF-B1BF-0F9407251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B0678-68F9-48E1-A3C8-CE4EE512C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8A9B0-CEFE-4A31-9692-2A0212FB8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33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382E9-E729-42B9-B70C-CE6E3E2C1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64752-194A-443C-BC4B-3AD121AC62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DDF64A-FAC6-4032-80F7-8A9A870B5A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3C6357-9F33-4155-9C68-8EC513947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72B9BE-132F-4C3C-92AC-0970860D8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404537-6B0D-4F9C-894B-674770B5E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139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E813A-0FD8-428C-A895-569ADA56A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52C1D4-10B3-4E2F-BB59-460681D1A4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03CEB9-240B-45D7-9D78-68920E69F0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3DC58D-994F-4900-A636-602DCBDAD5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C444A5-9BB9-4E6C-9DF3-7E49FE8202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1AFD25-10A9-435D-92C2-637FD6EF2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62A068-6695-4B58-987A-87479C25D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021B04-33C3-48A1-A477-EE5992E0E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270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DCC99-D7FF-4C2A-BC13-89B761651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02AF5C-E256-451F-9DF4-34C78D1C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58A0-EBD7-4015-9C42-EEB2E9068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4AB5CF-B6E4-4898-8839-5D3D03AB8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128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4ABB72-FCC5-4770-A53E-49F813DC9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C84B6D-355A-4E51-A321-4C1982463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7C5360-A3F7-4227-9CB9-6E4F169B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853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71E98-9F1C-443D-8A85-E850222B6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AA6B2-4FA2-4C3D-AF97-B42F6C742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A67238-C929-4AD5-AA7B-F3E86513F1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CCDC2E-CE41-4A64-8487-70AAECA26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E0FE7A-301F-404E-B20B-A9FE64FEB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354AE7-1194-46FC-A66B-674AC7627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442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5B49E-4D4A-4168-AD44-EDFBE2D83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38A92C-2028-48C6-8F3B-9AC00B146E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FDD20-B72C-4993-872F-BB0EAEF469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BF4E6A-1F6C-44E4-A18C-5D6408DD2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CD1A40-9FBC-4B4F-BA9F-B498B2381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0203F2-EEE5-4998-981F-67A2C6E86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920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1EDC82-E650-4AC5-99D5-AB2F94E5F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0824E7-FB30-4170-B4EE-760E475DE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A65AC-487B-45CF-B36D-5DD66D695E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32C92-DF21-4A04-859B-AAF8BD4EC904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C60DE-DC20-4DE3-A02F-BBAAB07233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72C9F-D302-41D1-A10A-2CE560C1B6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375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F61C90A7-CCEE-4CD4-A796-FAE18E5706C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734F8ABE-9AAD-4F94-B2B2-2FE8B41D284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AFBDA-EF00-4D5A-B47F-2811257990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5916085"/>
            <a:ext cx="2844800" cy="36618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rgbClr val="000000"/>
                </a:solidFill>
                <a:cs typeface="Arial" panose="020B0604020202020204" pitchFamily="34" charset="0"/>
              </a:defRPr>
            </a:lvl1pPr>
          </a:lstStyle>
          <a:p>
            <a:fld id="{7CE3BD8C-C39F-4FFF-9CD5-05E4806DBFF3}" type="datetime1">
              <a:rPr lang="en-US" altLang="en-US" smtClean="0"/>
              <a:t>8/16/2021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53632-C492-4515-B901-41AFB25873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00201" y="6390217"/>
            <a:ext cx="6040967" cy="211667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667">
                <a:solidFill>
                  <a:srgbClr val="747679"/>
                </a:solidFill>
                <a:cs typeface="Arial" panose="020B0604020202020204" pitchFamily="34" charset="0"/>
              </a:defRPr>
            </a:lvl1pPr>
          </a:lstStyle>
          <a:p>
            <a:r>
              <a:rPr lang="en-US" b="1"/>
              <a:t>© 2019 Health Level Seven ® International. Licensed under Creative Commons Attribution 4.0 International 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A2006-CD71-435D-B767-98CFF7C45B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07234" y="6390217"/>
            <a:ext cx="361951" cy="211667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>
              <a:defRPr sz="933">
                <a:cs typeface="Arial" panose="020B0604020202020204" pitchFamily="34" charset="0"/>
              </a:defRPr>
            </a:lvl1pPr>
          </a:lstStyle>
          <a:p>
            <a:fld id="{1D7CB6CA-6139-4024-BF52-A3AF11B6BCF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6370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hdr="0" dt="0"/>
  <p:txStyles>
    <p:titleStyle>
      <a:lvl1pPr algn="ctr" defTabSz="609585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2pPr>
      <a:lvl3pPr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3pPr>
      <a:lvl4pPr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4pPr>
      <a:lvl5pPr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5pPr>
      <a:lvl6pPr marL="609585"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6pPr>
      <a:lvl7pPr marL="1219170"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7pPr>
      <a:lvl8pPr marL="1828754"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8pPr>
      <a:lvl9pPr marL="2438339"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9pPr>
    </p:titleStyle>
    <p:bodyStyle>
      <a:lvl1pPr marL="457189" indent="-457189" algn="l" defTabSz="609585" rtl="0" eaLnBrk="1" fontAlgn="base" hangingPunct="1">
        <a:spcBef>
          <a:spcPts val="8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marL="990575" indent="-380990" algn="l" defTabSz="609585" rtl="0" eaLnBrk="1" fontAlgn="base" hangingPunct="1">
        <a:spcBef>
          <a:spcPts val="8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2pPr>
      <a:lvl3pPr marL="1523962" indent="-304792" algn="l" defTabSz="609585" rtl="0" eaLnBrk="1" fontAlgn="base" hangingPunct="1">
        <a:spcBef>
          <a:spcPts val="8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3pPr>
      <a:lvl4pPr marL="2133547" indent="-304792" algn="l" defTabSz="609585" rtl="0" eaLnBrk="1" fontAlgn="base" hangingPunct="1">
        <a:spcBef>
          <a:spcPts val="8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4pPr>
      <a:lvl5pPr marL="2743131" indent="-304792" algn="l" defTabSz="609585" rtl="0" eaLnBrk="1" fontAlgn="base" hangingPunct="1">
        <a:spcBef>
          <a:spcPts val="8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4831D-2366-4258-A53F-2289C5E51B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Risk Adjustment Images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AF1694-B8BA-45BE-BEC6-D959613893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568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>
            <a:extLst>
              <a:ext uri="{FF2B5EF4-FFF2-40B4-BE49-F238E27FC236}">
                <a16:creationId xmlns:a16="http://schemas.microsoft.com/office/drawing/2014/main" id="{9BD03358-C736-4C1A-8E91-843C37ADF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Workflow for Medicare Advantage Population</a:t>
            </a:r>
          </a:p>
        </p:txBody>
      </p:sp>
      <p:sp>
        <p:nvSpPr>
          <p:cNvPr id="15363" name="Footer Placeholder 3">
            <a:extLst>
              <a:ext uri="{FF2B5EF4-FFF2-40B4-BE49-F238E27FC236}">
                <a16:creationId xmlns:a16="http://schemas.microsoft.com/office/drawing/2014/main" id="{62AFA8FB-2E5A-4324-ADD7-1326236DA9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1pPr>
            <a:lvl2pPr marL="990575" indent="-38099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2pPr>
            <a:lvl3pPr marL="1523962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3pPr>
            <a:lvl4pPr marL="2133547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4pPr>
            <a:lvl5pPr marL="2743131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5pPr>
            <a:lvl6pPr marL="335271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6pPr>
            <a:lvl7pPr marL="3962301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7pPr>
            <a:lvl8pPr marL="457188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8pPr>
            <a:lvl9pPr marL="5181470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9pPr>
          </a:lstStyle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prstClr val="black"/>
                </a:solidFill>
              </a:rPr>
              <a:t>© 2019 Health Level Seven ® International. Licensed under Creative Commons Attribution 4.0 International HL7, Health Level Seven, FHIR and the FHIR flame logo are registered trademarks of Health Level Seven International. Reg. U.S. TM Office.</a:t>
            </a:r>
          </a:p>
        </p:txBody>
      </p:sp>
      <p:sp>
        <p:nvSpPr>
          <p:cNvPr id="15364" name="Slide Number Placeholder 4">
            <a:extLst>
              <a:ext uri="{FF2B5EF4-FFF2-40B4-BE49-F238E27FC236}">
                <a16:creationId xmlns:a16="http://schemas.microsoft.com/office/drawing/2014/main" id="{2EEC91F9-0B4D-4914-992D-9AA65CF327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1pPr>
            <a:lvl2pPr marL="990575" indent="-38099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2pPr>
            <a:lvl3pPr marL="1523962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3pPr>
            <a:lvl4pPr marL="2133547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4pPr>
            <a:lvl5pPr marL="2743131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5pPr>
            <a:lvl6pPr marL="335271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6pPr>
            <a:lvl7pPr marL="3962301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7pPr>
            <a:lvl8pPr marL="457188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8pPr>
            <a:lvl9pPr marL="5181470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9pPr>
          </a:lstStyle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fld id="{A6B490F0-9F17-4BC8-B7C0-FB1407BB346B}" type="slidenum">
              <a:rPr lang="en-US" altLang="en-US">
                <a:solidFill>
                  <a:prstClr val="black"/>
                </a:solidFill>
              </a:rPr>
              <a:pPr defTabSz="609585"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altLang="en-US">
              <a:solidFill>
                <a:prstClr val="black"/>
              </a:solidFill>
            </a:endParaRP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FCA3DB60-E4FD-411D-BFC4-01DA17A8AB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50582" y="2961684"/>
            <a:ext cx="659817" cy="817600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8129DB4E-D9A3-45FE-9463-3C9796BFFF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12232" y="2961683"/>
            <a:ext cx="659817" cy="996459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D25F9C97-C24C-4ADA-AAB2-031E49EE53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45355" y="2979090"/>
            <a:ext cx="814124" cy="899821"/>
          </a:xfrm>
          <a:prstGeom prst="rect">
            <a:avLst/>
          </a:prstGeom>
        </p:spPr>
      </p:pic>
      <p:sp>
        <p:nvSpPr>
          <p:cNvPr id="30" name="Rounded Rectangle 3">
            <a:extLst>
              <a:ext uri="{FF2B5EF4-FFF2-40B4-BE49-F238E27FC236}">
                <a16:creationId xmlns:a16="http://schemas.microsoft.com/office/drawing/2014/main" id="{02FF7B03-5F23-45A9-82FE-ABEE01E53862}"/>
              </a:ext>
            </a:extLst>
          </p:cNvPr>
          <p:cNvSpPr/>
          <p:nvPr/>
        </p:nvSpPr>
        <p:spPr>
          <a:xfrm>
            <a:off x="5601878" y="2381431"/>
            <a:ext cx="1630257" cy="78436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txBody>
          <a:bodyPr rtlCol="0" anchor="t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Payer Sends Risk Coding report to provider group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719D31E-8A9E-445D-B5AE-979F276B314D}"/>
              </a:ext>
            </a:extLst>
          </p:cNvPr>
          <p:cNvCxnSpPr>
            <a:cxnSpLocks/>
          </p:cNvCxnSpPr>
          <p:nvPr/>
        </p:nvCxnSpPr>
        <p:spPr>
          <a:xfrm>
            <a:off x="8416630" y="3676571"/>
            <a:ext cx="1415973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Graphic 31">
            <a:extLst>
              <a:ext uri="{FF2B5EF4-FFF2-40B4-BE49-F238E27FC236}">
                <a16:creationId xmlns:a16="http://schemas.microsoft.com/office/drawing/2014/main" id="{67B26F22-9F6E-4E1E-9DFE-1B22426633F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558975" y="3937220"/>
            <a:ext cx="566328" cy="499701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7F51C0D-6B70-4864-874E-EA5E93427A95}"/>
              </a:ext>
            </a:extLst>
          </p:cNvPr>
          <p:cNvCxnSpPr>
            <a:cxnSpLocks/>
          </p:cNvCxnSpPr>
          <p:nvPr/>
        </p:nvCxnSpPr>
        <p:spPr>
          <a:xfrm flipH="1">
            <a:off x="8416629" y="3434805"/>
            <a:ext cx="1489371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8591E37-DF51-4BFB-9CA6-E112737AFCEF}"/>
              </a:ext>
            </a:extLst>
          </p:cNvPr>
          <p:cNvCxnSpPr>
            <a:cxnSpLocks/>
          </p:cNvCxnSpPr>
          <p:nvPr/>
        </p:nvCxnSpPr>
        <p:spPr>
          <a:xfrm flipH="1">
            <a:off x="5645918" y="3403600"/>
            <a:ext cx="1595364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">
            <a:extLst>
              <a:ext uri="{FF2B5EF4-FFF2-40B4-BE49-F238E27FC236}">
                <a16:creationId xmlns:a16="http://schemas.microsoft.com/office/drawing/2014/main" id="{DBF3F585-87FF-4A30-A5F2-55205A27B61F}"/>
              </a:ext>
            </a:extLst>
          </p:cNvPr>
          <p:cNvSpPr/>
          <p:nvPr/>
        </p:nvSpPr>
        <p:spPr>
          <a:xfrm>
            <a:off x="5561851" y="3743369"/>
            <a:ext cx="1705799" cy="693552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Provider submits accurate diagnoses to payer</a:t>
            </a:r>
          </a:p>
        </p:txBody>
      </p:sp>
      <p:pic>
        <p:nvPicPr>
          <p:cNvPr id="36" name="Picture 2" descr="Centers for Medicare &amp; Medicaid Services - Wikipedia">
            <a:extLst>
              <a:ext uri="{FF2B5EF4-FFF2-40B4-BE49-F238E27FC236}">
                <a16:creationId xmlns:a16="http://schemas.microsoft.com/office/drawing/2014/main" id="{890BA03F-6052-4F98-886E-B5C1A9D0AC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084" y="3235005"/>
            <a:ext cx="1711037" cy="59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A02C928-3291-45D2-AE0A-6DCA2CCAB054}"/>
              </a:ext>
            </a:extLst>
          </p:cNvPr>
          <p:cNvCxnSpPr>
            <a:cxnSpLocks/>
          </p:cNvCxnSpPr>
          <p:nvPr/>
        </p:nvCxnSpPr>
        <p:spPr>
          <a:xfrm flipH="1">
            <a:off x="2594194" y="3429000"/>
            <a:ext cx="1529073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">
            <a:extLst>
              <a:ext uri="{FF2B5EF4-FFF2-40B4-BE49-F238E27FC236}">
                <a16:creationId xmlns:a16="http://schemas.microsoft.com/office/drawing/2014/main" id="{6DEC7F72-7631-48C7-8470-8BA4F3FE5E2E}"/>
              </a:ext>
            </a:extLst>
          </p:cNvPr>
          <p:cNvSpPr/>
          <p:nvPr/>
        </p:nvSpPr>
        <p:spPr>
          <a:xfrm>
            <a:off x="2167395" y="2557579"/>
            <a:ext cx="2002987" cy="808208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b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CMS allows payer to offer MA plan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F924731-280C-4507-8CA6-D28D52C23F72}"/>
              </a:ext>
            </a:extLst>
          </p:cNvPr>
          <p:cNvCxnSpPr>
            <a:cxnSpLocks/>
          </p:cNvCxnSpPr>
          <p:nvPr/>
        </p:nvCxnSpPr>
        <p:spPr>
          <a:xfrm>
            <a:off x="2594191" y="3676571"/>
            <a:ext cx="1529076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">
            <a:extLst>
              <a:ext uri="{FF2B5EF4-FFF2-40B4-BE49-F238E27FC236}">
                <a16:creationId xmlns:a16="http://schemas.microsoft.com/office/drawing/2014/main" id="{89FB3CA7-AFC2-4D51-BE81-EBE43508B846}"/>
              </a:ext>
            </a:extLst>
          </p:cNvPr>
          <p:cNvSpPr/>
          <p:nvPr/>
        </p:nvSpPr>
        <p:spPr>
          <a:xfrm>
            <a:off x="8172048" y="2773611"/>
            <a:ext cx="1869760" cy="652728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lIns="121920" tIns="60960" rIns="121920" bIns="60960" rtlCol="0" anchor="b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</a:rPr>
              <a:t>Provider group may schedule a visit with the patient</a:t>
            </a:r>
          </a:p>
        </p:txBody>
      </p:sp>
      <p:sp>
        <p:nvSpPr>
          <p:cNvPr id="41" name="Rounded Rectangle 3">
            <a:extLst>
              <a:ext uri="{FF2B5EF4-FFF2-40B4-BE49-F238E27FC236}">
                <a16:creationId xmlns:a16="http://schemas.microsoft.com/office/drawing/2014/main" id="{93419742-EA41-4935-B639-2E758B2480CE}"/>
              </a:ext>
            </a:extLst>
          </p:cNvPr>
          <p:cNvSpPr/>
          <p:nvPr/>
        </p:nvSpPr>
        <p:spPr>
          <a:xfrm>
            <a:off x="8327284" y="3706981"/>
            <a:ext cx="1705800" cy="803231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Patient comes in and the appropriate codes get captured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64EE59C-9E32-4468-8F5E-0D3BC2F1F405}"/>
              </a:ext>
            </a:extLst>
          </p:cNvPr>
          <p:cNvCxnSpPr>
            <a:cxnSpLocks/>
          </p:cNvCxnSpPr>
          <p:nvPr/>
        </p:nvCxnSpPr>
        <p:spPr>
          <a:xfrm flipV="1">
            <a:off x="5637430" y="3677189"/>
            <a:ext cx="1519164" cy="11924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3">
            <a:extLst>
              <a:ext uri="{FF2B5EF4-FFF2-40B4-BE49-F238E27FC236}">
                <a16:creationId xmlns:a16="http://schemas.microsoft.com/office/drawing/2014/main" id="{CF99DBC3-EA4C-4379-B165-91BB61B50DAF}"/>
              </a:ext>
            </a:extLst>
          </p:cNvPr>
          <p:cNvSpPr/>
          <p:nvPr/>
        </p:nvSpPr>
        <p:spPr>
          <a:xfrm>
            <a:off x="2247064" y="3739786"/>
            <a:ext cx="2255153" cy="919687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Payer sends codes to CMS for use in calculating appropriate monthly member premium</a:t>
            </a:r>
          </a:p>
        </p:txBody>
      </p:sp>
      <p:sp>
        <p:nvSpPr>
          <p:cNvPr id="52" name="Rounded Rectangle 15">
            <a:extLst>
              <a:ext uri="{FF2B5EF4-FFF2-40B4-BE49-F238E27FC236}">
                <a16:creationId xmlns:a16="http://schemas.microsoft.com/office/drawing/2014/main" id="{22C6AAF8-C3A5-4B46-B7CD-85F1D3E9DB03}"/>
              </a:ext>
            </a:extLst>
          </p:cNvPr>
          <p:cNvSpPr/>
          <p:nvPr/>
        </p:nvSpPr>
        <p:spPr>
          <a:xfrm>
            <a:off x="9759906" y="2364603"/>
            <a:ext cx="1363173" cy="681056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1219170">
              <a:defRPr/>
            </a:pPr>
            <a:r>
              <a:rPr lang="en-US" sz="1333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Patient</a:t>
            </a:r>
            <a:endParaRPr lang="en-US" sz="1333" b="1" kern="0" dirty="0">
              <a:solidFill>
                <a:srgbClr val="C00000"/>
              </a:solidFill>
              <a:latin typeface="Arial"/>
              <a:ea typeface="ヒラギノ角ゴ Pro W3" pitchFamily="-126" charset="-128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A5094DE-7D34-4FC5-82BA-BAF7A1628703}"/>
              </a:ext>
            </a:extLst>
          </p:cNvPr>
          <p:cNvSpPr txBox="1"/>
          <p:nvPr/>
        </p:nvSpPr>
        <p:spPr>
          <a:xfrm>
            <a:off x="7212228" y="2395209"/>
            <a:ext cx="1259821" cy="50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Provider Group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BF9B401-9E22-49A1-8DA8-76E6172C43D0}"/>
              </a:ext>
            </a:extLst>
          </p:cNvPr>
          <p:cNvSpPr txBox="1"/>
          <p:nvPr/>
        </p:nvSpPr>
        <p:spPr>
          <a:xfrm>
            <a:off x="3764497" y="2514002"/>
            <a:ext cx="2115679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D0169D5-6BC7-48EA-B0F1-149FA0F465C3}"/>
              </a:ext>
            </a:extLst>
          </p:cNvPr>
          <p:cNvSpPr/>
          <p:nvPr/>
        </p:nvSpPr>
        <p:spPr>
          <a:xfrm>
            <a:off x="4414964" y="1657510"/>
            <a:ext cx="3912321" cy="1917711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8EE0DD-6D0B-4581-BB37-C408CD8456B4}"/>
              </a:ext>
            </a:extLst>
          </p:cNvPr>
          <p:cNvSpPr txBox="1"/>
          <p:nvPr/>
        </p:nvSpPr>
        <p:spPr>
          <a:xfrm>
            <a:off x="5645918" y="1674039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B050"/>
                </a:solidFill>
                <a:latin typeface="Arial" panose="020B0604020202020204" pitchFamily="34" charset="0"/>
                <a:ea typeface="ヒラギノ角ゴ Pro W3" pitchFamily="-126" charset="-128"/>
              </a:rPr>
              <a:t>Phase One</a:t>
            </a:r>
          </a:p>
        </p:txBody>
      </p:sp>
    </p:spTree>
    <p:extLst>
      <p:ext uri="{BB962C8B-B14F-4D97-AF65-F5344CB8AC3E}">
        <p14:creationId xmlns:p14="http://schemas.microsoft.com/office/powerpoint/2010/main" val="3699966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FC254-7E84-4C1E-B2B1-8F45C616E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Guidance Page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5DF32-5ADE-4348-8F51-B2255B4D83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1D9FDC-5EC9-421B-B816-669D4CBA8D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C91477-8158-43AE-8C67-AA1E9785A9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</a:t>
            </a:fld>
            <a:endParaRPr lang="en-US" alt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42186CE-C3CB-491F-B90D-334B74F932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12232" y="2961683"/>
            <a:ext cx="659817" cy="996459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E4BF30F-2D52-4FA7-8B6E-989427E65C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45355" y="2979090"/>
            <a:ext cx="814124" cy="8998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400E8FA-0292-4288-B1BB-DA58B38789C1}"/>
              </a:ext>
            </a:extLst>
          </p:cNvPr>
          <p:cNvSpPr txBox="1"/>
          <p:nvPr/>
        </p:nvSpPr>
        <p:spPr>
          <a:xfrm>
            <a:off x="7185595" y="2182145"/>
            <a:ext cx="1259821" cy="707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Provider/ Provider Group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4AE2E2-20A9-4B44-A58D-4BBB1DF61213}"/>
              </a:ext>
            </a:extLst>
          </p:cNvPr>
          <p:cNvSpPr txBox="1"/>
          <p:nvPr/>
        </p:nvSpPr>
        <p:spPr>
          <a:xfrm>
            <a:off x="3782252" y="2416348"/>
            <a:ext cx="2115679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4435FF3E-23CA-4C74-B11B-A2260403BF70}"/>
              </a:ext>
            </a:extLst>
          </p:cNvPr>
          <p:cNvSpPr/>
          <p:nvPr/>
        </p:nvSpPr>
        <p:spPr>
          <a:xfrm>
            <a:off x="5539666" y="3426781"/>
            <a:ext cx="1775534" cy="67470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Risk Adjustment Bundle</a:t>
            </a:r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8DBA6246-9EC4-4965-9A61-20688F61A89F}"/>
              </a:ext>
            </a:extLst>
          </p:cNvPr>
          <p:cNvSpPr/>
          <p:nvPr/>
        </p:nvSpPr>
        <p:spPr>
          <a:xfrm>
            <a:off x="5495278" y="2885241"/>
            <a:ext cx="1828800" cy="585927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$report</a:t>
            </a:r>
          </a:p>
        </p:txBody>
      </p:sp>
    </p:spTree>
    <p:extLst>
      <p:ext uri="{BB962C8B-B14F-4D97-AF65-F5344CB8AC3E}">
        <p14:creationId xmlns:p14="http://schemas.microsoft.com/office/powerpoint/2010/main" val="2056869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178</Words>
  <Application>Microsoft Office PowerPoint</Application>
  <PresentationFormat>Widescreen</PresentationFormat>
  <Paragraphs>25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1_Office Theme</vt:lpstr>
      <vt:lpstr>Risk Adjustment Images</vt:lpstr>
      <vt:lpstr>Workflow for Medicare Advantage Population</vt:lpstr>
      <vt:lpstr>For Guidance Page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Risk Adjustment Images</dc:title>
  <dc:creator>Michaelsen, Linda J</dc:creator>
  <cp:lastModifiedBy>Michaelsen, Linda J</cp:lastModifiedBy>
  <cp:revision>3</cp:revision>
  <dcterms:created xsi:type="dcterms:W3CDTF">2021-08-19T21:45:59Z</dcterms:created>
  <dcterms:modified xsi:type="dcterms:W3CDTF">2021-08-19T22:04:23Z</dcterms:modified>
</cp:coreProperties>
</file>