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990" r:id="rId4"/>
    <p:sldId id="2989" r:id="rId5"/>
    <p:sldId id="2997" r:id="rId6"/>
    <p:sldId id="2998" r:id="rId7"/>
    <p:sldId id="2992" r:id="rId8"/>
    <p:sldId id="2993" r:id="rId9"/>
    <p:sldId id="2996" r:id="rId10"/>
    <p:sldId id="2995" r:id="rId11"/>
    <p:sldId id="2994" r:id="rId12"/>
    <p:sldId id="2991" r:id="rId13"/>
    <p:sldId id="2987" r:id="rId14"/>
    <p:sldId id="273" r:id="rId15"/>
    <p:sldId id="2970" r:id="rId16"/>
    <p:sldId id="267" r:id="rId17"/>
    <p:sldId id="2986" r:id="rId18"/>
    <p:sldId id="2973" r:id="rId19"/>
    <p:sldId id="2985" r:id="rId20"/>
    <p:sldId id="2984" r:id="rId21"/>
    <p:sldId id="2976" r:id="rId22"/>
    <p:sldId id="2969" r:id="rId23"/>
    <p:sldId id="2968" r:id="rId24"/>
    <p:sldId id="2967" r:id="rId25"/>
    <p:sldId id="2972" r:id="rId26"/>
    <p:sldId id="2971" r:id="rId27"/>
    <p:sldId id="268" r:id="rId28"/>
    <p:sldId id="2966" r:id="rId29"/>
    <p:sldId id="29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106" d="100"/>
          <a:sy n="106" d="100"/>
        </p:scale>
        <p:origin x="10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4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11/6/2022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11/6/2022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615979" y="2943226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3AB0FE-EEA9-4B9F-B035-1D4CEC1E964F}"/>
              </a:ext>
            </a:extLst>
          </p:cNvPr>
          <p:cNvSpPr/>
          <p:nvPr/>
        </p:nvSpPr>
        <p:spPr>
          <a:xfrm>
            <a:off x="4325248" y="1548002"/>
            <a:ext cx="4082699" cy="36431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421525"/>
            <a:ext cx="1775396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4394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7624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392376" y="4254503"/>
            <a:ext cx="2252468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$ra.resolve-coding-gaps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309640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586617" y="1708323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5760773" y="1921706"/>
            <a:ext cx="3800716" cy="2828244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1977</Words>
  <Application>Microsoft Office PowerPoint</Application>
  <PresentationFormat>Widescreen</PresentationFormat>
  <Paragraphs>435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Helvetica Neue</vt:lpstr>
      <vt:lpstr>Arial</vt:lpstr>
      <vt:lpstr>Calibri</vt:lpstr>
      <vt:lpstr>Calibri Light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Updated during STU1 ballot reconciliations: Figure 1-4 (Home page)</vt:lpstr>
      <vt:lpstr>New Figure 1-3 created during ballot reconciliations</vt:lpstr>
      <vt:lpstr>Actors for $ra.resolve-cc-gaps</vt:lpstr>
      <vt:lpstr>Three Stages Overview</vt:lpstr>
      <vt:lpstr>Three Stages Overview - Generation</vt:lpstr>
      <vt:lpstr>Three Stages Overview - Remediation</vt:lpstr>
      <vt:lpstr>Three Stages Overview - Resolution</vt:lpstr>
      <vt:lpstr>DRAFT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Multiple Measure Reports</vt:lpstr>
      <vt:lpstr>Risk Adjustment  Resources</vt:lpstr>
      <vt:lpstr>Old versions of figures – not used</vt:lpstr>
      <vt:lpstr>Balloted: Figure 1-3 (Home page)</vt:lpstr>
      <vt:lpstr>For Guidance Page</vt:lpstr>
      <vt:lpstr>Example Risk Adjustment Report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Yan Heras</cp:lastModifiedBy>
  <cp:revision>83</cp:revision>
  <dcterms:created xsi:type="dcterms:W3CDTF">2021-08-19T21:45:59Z</dcterms:created>
  <dcterms:modified xsi:type="dcterms:W3CDTF">2022-11-06T20:01:42Z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