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>
        <p:scale>
          <a:sx n="90" d="100"/>
          <a:sy n="90" d="100"/>
        </p:scale>
        <p:origin x="-533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CA40-0432-F0E2-CCEC-444A50751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0DF6D-222D-69A2-AE3C-6E6E41246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2B4A3-7346-9A8B-790B-540F4AE1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B68FE-30E8-25FE-6EFC-B2CF4DDA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D3004-4F47-C6CC-468A-0B2DE19A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4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FC96-300B-5310-3B3A-CABB2ADF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B5FB5-F360-72DE-EC4D-7ECDDD946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55233-6FB2-19E4-4779-36794831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1481E-2526-8C88-52A8-A2217001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8E6AF-437A-2BC8-9D47-7A0E2C52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5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CA461-6BC8-D571-6BF5-6B6E22C6C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2EB82-BD8D-8999-E380-3B86B45EA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E51BB-E4D8-AFB6-3108-486054BD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2CC07-8FD6-4C2D-CA83-04226E4A2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C555-C53D-A1DA-0BE3-9E3252037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F235-AEE0-E5B1-D6BE-0CE27DD0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4CA6-8005-38B3-06BE-E79319BF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6740A-1EFA-EFAB-B243-769BCD03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00EC2-82B7-9EAE-2AC8-91DDA194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3213-F55F-940F-018D-0E60E6453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9329-9E1D-D517-56B4-6F3BD9E78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EDE82-3FE5-FE93-7DFA-943AC396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928C0-35B4-CF1B-01AA-805C3954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4CDA-78C0-4E35-EE31-66F1B077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2CB9-C935-51A1-F700-55EDF50F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2559-B72F-4C00-283B-BEE01388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D4BD-0089-BD46-DABE-C2D80B992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0B1FD-1347-66AA-323B-81769D317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5C69A-7566-0F2D-5BCA-B4A1E861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5B049-0242-0E95-A05C-59510F90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706C1-DCAD-9BDE-5307-A4FF7DC6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5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8DCC-E279-19F2-64B2-4D76CC3B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AC469-D7E5-54C1-66C0-5A63D0409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A57D9-2CF9-4354-3E9F-598C02BAB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29090-277A-639F-FF49-43C9BE014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1CEB23-925D-7F80-AF56-8A20DDF03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E37D9-0468-0ABC-2A69-368587DA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5ABE1-0389-92F5-AE81-D12DA838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4F8AA-C09A-116E-2AC4-153B92E6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1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2581-BF6A-6F68-0362-7676A8E8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5F884C-D134-5775-9A79-68314223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FEAC3-607C-48C6-F468-A34073AA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64D27-49DE-29DC-9C7E-48F142AC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4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97A43-2E71-A3A3-7AEB-E937EE1C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F13FC-622E-2F5E-EA6C-07BD9E69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E5DEA-BB86-59FC-0193-3C43DB8E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4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19852-CC8C-350E-8AB0-CC2DC7AD3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2FAA6-9A01-867F-FCD6-6AFE69AEF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B1325-06F8-4691-65AC-C0B72C130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7B232-F3A8-3BEE-AAD1-6776E833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995C6-4585-8229-8D31-14A4B21D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2E426-AD02-8C2C-195E-84B4EFE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B675-19B3-6BAB-9B33-8E25E937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7CEB4-0099-8203-9C3F-9E67A1C92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74DD7-45D2-043F-696B-8B88BD3BF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DED99-263C-3374-27B3-C6688417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719BF-4B06-F773-47F5-313DE746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A3207-F371-9E4B-7451-C37C6075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541C94-0CF1-2736-42AC-D477BE79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0C277-9D3D-5822-94D2-CDE04BC78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D4B96-4091-AA9A-A96E-DB6AA9867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A4C40-04EB-437F-9843-9F49460B4C8C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9989-EB7C-C800-7C4E-E7A020123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0D853-301C-0A70-D059-146A2445E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D26D-DDB5-4802-81B5-4BA41CC15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5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F233-CAB5-5676-91FF-D20480358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5615A-270C-B2D1-219B-1BB9B4B11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0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C577-3560-8176-C41C-25E9944A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296A69E-48E9-A9C7-EC9A-96FB62E57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2589" y="3695545"/>
            <a:ext cx="659817" cy="99645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38B2165-3809-5EB1-F0A2-DDF65BBAD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1714" y="3743863"/>
            <a:ext cx="814124" cy="899821"/>
          </a:xfrm>
          <a:prstGeom prst="rect">
            <a:avLst/>
          </a:prstGeom>
        </p:spPr>
      </p:pic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48BEB458-EF50-8688-FD01-F8651142E2CD}"/>
              </a:ext>
            </a:extLst>
          </p:cNvPr>
          <p:cNvSpPr/>
          <p:nvPr/>
        </p:nvSpPr>
        <p:spPr>
          <a:xfrm>
            <a:off x="4490602" y="3229146"/>
            <a:ext cx="2064066" cy="91200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payer-generated Value-Based Performance Report in standardized format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63A8A34-D0C6-0CAD-5189-56846A7D40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9332" y="4671082"/>
            <a:ext cx="566328" cy="4997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48CD4F-3C05-AAC7-0950-CB8A653593FC}"/>
              </a:ext>
            </a:extLst>
          </p:cNvPr>
          <p:cNvCxnSpPr>
            <a:cxnSpLocks/>
          </p:cNvCxnSpPr>
          <p:nvPr/>
        </p:nvCxnSpPr>
        <p:spPr>
          <a:xfrm flipH="1">
            <a:off x="4833118" y="437896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4A2B0F-3F8E-C542-DFAF-1822AB14FBC5}"/>
              </a:ext>
            </a:extLst>
          </p:cNvPr>
          <p:cNvSpPr txBox="1"/>
          <p:nvPr/>
        </p:nvSpPr>
        <p:spPr>
          <a:xfrm>
            <a:off x="6399428" y="3370569"/>
            <a:ext cx="125982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206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166245-CB32-6704-4494-13B8AEA5B97A}"/>
              </a:ext>
            </a:extLst>
          </p:cNvPr>
          <p:cNvSpPr/>
          <p:nvPr/>
        </p:nvSpPr>
        <p:spPr>
          <a:xfrm>
            <a:off x="3602164" y="2632870"/>
            <a:ext cx="3912321" cy="191771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A1394F-671C-6A4B-BBCC-2ED3008F453F}"/>
              </a:ext>
            </a:extLst>
          </p:cNvPr>
          <p:cNvSpPr txBox="1"/>
          <p:nvPr/>
        </p:nvSpPr>
        <p:spPr>
          <a:xfrm>
            <a:off x="4490602" y="2761731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 (STU1)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8A216-66B9-4BC9-B857-01D748E1A25B}"/>
              </a:ext>
            </a:extLst>
          </p:cNvPr>
          <p:cNvSpPr txBox="1"/>
          <p:nvPr/>
        </p:nvSpPr>
        <p:spPr>
          <a:xfrm>
            <a:off x="3358057" y="3340438"/>
            <a:ext cx="125982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206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88204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9099-F44D-B3E9-759A-CC0AFB28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8C1BD8C-D97A-BB1A-3F81-68B77461D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2589" y="3695545"/>
            <a:ext cx="659817" cy="99645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758382E-6C43-6375-46B2-AB7C2D67A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1714" y="3743863"/>
            <a:ext cx="814124" cy="899821"/>
          </a:xfrm>
          <a:prstGeom prst="rect">
            <a:avLst/>
          </a:prstGeom>
        </p:spPr>
      </p:pic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FECA27F2-1594-5DA8-56CF-81123089ECCE}"/>
              </a:ext>
            </a:extLst>
          </p:cNvPr>
          <p:cNvSpPr/>
          <p:nvPr/>
        </p:nvSpPr>
        <p:spPr>
          <a:xfrm>
            <a:off x="4490602" y="3229146"/>
            <a:ext cx="2064066" cy="9120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payer-generated Value-Based Performance Report in standardized format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EF7C51-D03F-7C21-EA38-4D2E1800F3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19332" y="4671082"/>
            <a:ext cx="566328" cy="49970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9EDB82-47FD-144B-06B3-CB3AFF6E8BFA}"/>
              </a:ext>
            </a:extLst>
          </p:cNvPr>
          <p:cNvCxnSpPr>
            <a:cxnSpLocks/>
          </p:cNvCxnSpPr>
          <p:nvPr/>
        </p:nvCxnSpPr>
        <p:spPr>
          <a:xfrm flipH="1">
            <a:off x="4731518" y="430784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8F260A-B76E-AD3F-B3AA-B7734BD52483}"/>
              </a:ext>
            </a:extLst>
          </p:cNvPr>
          <p:cNvSpPr txBox="1"/>
          <p:nvPr/>
        </p:nvSpPr>
        <p:spPr>
          <a:xfrm>
            <a:off x="6399428" y="3370569"/>
            <a:ext cx="125982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206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FCF461-89AB-09B9-7F1E-EFD19C3861F9}"/>
              </a:ext>
            </a:extLst>
          </p:cNvPr>
          <p:cNvSpPr/>
          <p:nvPr/>
        </p:nvSpPr>
        <p:spPr>
          <a:xfrm>
            <a:off x="3602164" y="2632870"/>
            <a:ext cx="3912321" cy="191771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55E97-175A-6AB2-D168-7C4123CB08E2}"/>
              </a:ext>
            </a:extLst>
          </p:cNvPr>
          <p:cNvSpPr txBox="1"/>
          <p:nvPr/>
        </p:nvSpPr>
        <p:spPr>
          <a:xfrm>
            <a:off x="4490602" y="2761731"/>
            <a:ext cx="1962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206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 (STU1)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8B8C3E-5CFF-E97D-A672-515A03CE06CA}"/>
              </a:ext>
            </a:extLst>
          </p:cNvPr>
          <p:cNvSpPr txBox="1"/>
          <p:nvPr/>
        </p:nvSpPr>
        <p:spPr>
          <a:xfrm>
            <a:off x="3358057" y="3340438"/>
            <a:ext cx="125982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00206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296741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32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 Heras</dc:creator>
  <cp:lastModifiedBy>Yan Heras</cp:lastModifiedBy>
  <cp:revision>2</cp:revision>
  <dcterms:created xsi:type="dcterms:W3CDTF">2024-04-01T09:43:15Z</dcterms:created>
  <dcterms:modified xsi:type="dcterms:W3CDTF">2024-04-01T18:31:53Z</dcterms:modified>
</cp:coreProperties>
</file>