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2.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3.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 id="2147483831" r:id="rId5"/>
    <p:sldMasterId id="2147483808" r:id="rId6"/>
    <p:sldMasterId id="2147483823" r:id="rId7"/>
  </p:sldMasterIdLst>
  <p:notesMasterIdLst>
    <p:notesMasterId r:id="rId9"/>
  </p:notesMasterIdLst>
  <p:handoutMasterIdLst>
    <p:handoutMasterId r:id="rId10"/>
  </p:handoutMasterIdLst>
  <p:sldIdLst>
    <p:sldId id="2145707167" r:id="rId8"/>
  </p:sldIdLst>
  <p:sldSz cx="12192000" cy="6858000"/>
  <p:notesSz cx="9312275" cy="70262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73A82E7A-0622-485E-8C59-55B239F19758}">
          <p14:sldIdLst>
            <p14:sldId id="2145707167"/>
          </p14:sldIdLst>
        </p14:section>
      </p14:sectionLst>
    </p:ext>
    <p:ext uri="{EFAFB233-063F-42B5-8137-9DF3F51BA10A}">
      <p15:sldGuideLst xmlns:p15="http://schemas.microsoft.com/office/powerpoint/2012/main">
        <p15:guide id="1" orient="horz" pos="2208" userDrawn="1">
          <p15:clr>
            <a:srgbClr val="A4A3A4"/>
          </p15:clr>
        </p15:guide>
        <p15:guide id="2" pos="3840" userDrawn="1">
          <p15:clr>
            <a:srgbClr val="A4A3A4"/>
          </p15:clr>
        </p15:guide>
        <p15:guide id="3" orient="horz" pos="268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A536502-57AE-AD7B-2164-A1A61F4893A9}" name="Sharon Yeske" initials="SY" userId="S::SYESKE@MITRE.ORG::85ba1ecb-bb4a-4ead-af46-7e5047c57cc5" providerId="AD"/>
  <p188:author id="{E145A914-65BB-6B88-A844-2008106E7BE6}" name="Dr. Jim O'Connor" initials="DJO" userId="S::JOCONNOR@MITRE.ORG::f39af1bc-a57e-493f-87dd-f91001ee881e" providerId="AD"/>
  <p188:author id="{E637DC23-F1E4-A002-E457-21D75E07121C}" name="Dr. Jim O'Connor" initials="DO" userId="S::joconnor@mitre.org::f39af1bc-a57e-493f-87dd-f91001ee881e" providerId="AD"/>
  <p188:author id="{0BC70D2A-90E9-46AD-C874-93834B8030CA}" name="Alice R Isenberg" initials="AI" userId="S::aisenberg@mitre.org::2c2a99bf-b55c-49f6-a040-d7343b26b7b6" providerId="AD"/>
  <p188:author id="{AC9F2233-5315-360C-3131-9D22D424409E}" name="Dr. Marc J Hadley" initials="DMJH" userId="S::mhadley@mitre.org::dbc91e87-fee3-4c16-ac00-f6abc85a4668" providerId="AD"/>
  <p188:author id="{EB593561-3D71-EE7D-3AA2-AD39B256C807}" name="Lauren M DiCristofaro" initials="LD" userId="S::laurend@mitre.org::66830a46-9840-4806-b414-e1f138ff5d29" providerId="AD"/>
  <p188:author id="{9A6C6B71-03CC-1BCC-F6D3-86EF750FCF39}" name="Nicole Ng" initials="NN" userId="S::NNG@MITRE.ORG::49a44efe-c1e8-44a9-a245-a1db0d7c17f9" providerId="AD"/>
  <p188:author id="{2124EDBD-8C98-D556-3521-BEDF400C863D}" name="Adam Kroetsch" initials="AK" userId="S::AKROETSCH@MITRE.ORG::74402e89-6a0b-4c10-9f4f-87c97b4a6f56" providerId="AD"/>
  <p188:author id="{9BE869F0-5D9D-EBA2-35DE-3B46A2BEF530}" name="Neyarapally, George" initials="NG" userId="S::George.Neyarapally@fda.gov::db7e1bdd-6aed-4840-ae9e-45c830fdd63b"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7" name="Dr. Jim O'Connor" initials="DO" lastIdx="57" clrIdx="6">
    <p:extLst>
      <p:ext uri="{19B8F6BF-5375-455C-9EA6-DF929625EA0E}">
        <p15:presenceInfo xmlns:p15="http://schemas.microsoft.com/office/powerpoint/2012/main" userId="S::joconnor@mitre.org::f39af1bc-a57e-493f-87dd-f91001ee881e" providerId="AD"/>
      </p:ext>
    </p:extLst>
  </p:cmAuthor>
  <p:cmAuthor id="1" name="Arevalo, Lauren S." initials="ALS" lastIdx="108" clrIdx="0">
    <p:extLst>
      <p:ext uri="{19B8F6BF-5375-455C-9EA6-DF929625EA0E}">
        <p15:presenceInfo xmlns:p15="http://schemas.microsoft.com/office/powerpoint/2012/main" userId="S::larevalo@mitre.org::bd392961-27f7-4dd5-888f-48e6cea3af4c" providerId="AD"/>
      </p:ext>
    </p:extLst>
  </p:cmAuthor>
  <p:cmAuthor id="8" name="Neyarapally, George" initials="NG" lastIdx="2" clrIdx="7">
    <p:extLst>
      <p:ext uri="{19B8F6BF-5375-455C-9EA6-DF929625EA0E}">
        <p15:presenceInfo xmlns:p15="http://schemas.microsoft.com/office/powerpoint/2012/main" userId="S::George.Neyarapally@fda.gov::db7e1bdd-6aed-4840-ae9e-45c830fdd63b" providerId="AD"/>
      </p:ext>
    </p:extLst>
  </p:cmAuthor>
  <p:cmAuthor id="2" name="Microsoft Office User" initials="MOU" lastIdx="7" clrIdx="1">
    <p:extLst>
      <p:ext uri="{19B8F6BF-5375-455C-9EA6-DF929625EA0E}">
        <p15:presenceInfo xmlns:p15="http://schemas.microsoft.com/office/powerpoint/2012/main" userId="Microsoft Office User" providerId="None"/>
      </p:ext>
    </p:extLst>
  </p:cmAuthor>
  <p:cmAuthor id="3" name="Moody, Aaron" initials="MA" lastIdx="1" clrIdx="2">
    <p:extLst>
      <p:ext uri="{19B8F6BF-5375-455C-9EA6-DF929625EA0E}">
        <p15:presenceInfo xmlns:p15="http://schemas.microsoft.com/office/powerpoint/2012/main" userId="S::AMOODY@MITRE.ORG::6a4dbdb7-d515-4f75-b580-b04fae79ba65" providerId="AD"/>
      </p:ext>
    </p:extLst>
  </p:cmAuthor>
  <p:cmAuthor id="4" name="Nicole Ng" initials="NN" lastIdx="96" clrIdx="3">
    <p:extLst>
      <p:ext uri="{19B8F6BF-5375-455C-9EA6-DF929625EA0E}">
        <p15:presenceInfo xmlns:p15="http://schemas.microsoft.com/office/powerpoint/2012/main" userId="S::NNG@MITRE.ORG::49a44efe-c1e8-44a9-a245-a1db0d7c17f9" providerId="AD"/>
      </p:ext>
    </p:extLst>
  </p:cmAuthor>
  <p:cmAuthor id="5" name="Lauren M DiCristofaro" initials="LD" lastIdx="31" clrIdx="4">
    <p:extLst>
      <p:ext uri="{19B8F6BF-5375-455C-9EA6-DF929625EA0E}">
        <p15:presenceInfo xmlns:p15="http://schemas.microsoft.com/office/powerpoint/2012/main" userId="S::laurend@mitre.org::66830a46-9840-4806-b414-e1f138ff5d29" providerId="AD"/>
      </p:ext>
    </p:extLst>
  </p:cmAuthor>
  <p:cmAuthor id="6" name="Adam Kroetsch" initials="AK" lastIdx="43" clrIdx="5">
    <p:extLst>
      <p:ext uri="{19B8F6BF-5375-455C-9EA6-DF929625EA0E}">
        <p15:presenceInfo xmlns:p15="http://schemas.microsoft.com/office/powerpoint/2012/main" userId="S::AKROETSCH@MITRE.ORG::74402e89-6a0b-4c10-9f4f-87c97b4a6f5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F7FD"/>
    <a:srgbClr val="154169"/>
    <a:srgbClr val="12385A"/>
    <a:srgbClr val="616567"/>
    <a:srgbClr val="707476"/>
    <a:srgbClr val="103250"/>
    <a:srgbClr val="BD6607"/>
    <a:srgbClr val="D67408"/>
    <a:srgbClr val="DE7808"/>
    <a:srgbClr val="686C6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89723" autoAdjust="0"/>
  </p:normalViewPr>
  <p:slideViewPr>
    <p:cSldViewPr snapToGrid="0">
      <p:cViewPr>
        <p:scale>
          <a:sx n="61" d="100"/>
          <a:sy n="61" d="100"/>
        </p:scale>
        <p:origin x="42" y="1110"/>
      </p:cViewPr>
      <p:guideLst>
        <p:guide orient="horz" pos="2208"/>
        <p:guide pos="3840"/>
        <p:guide orient="horz" pos="2688"/>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Master" Target="slideMasters/slideMaster4.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5AEF415-CC96-481F-AF02-343436EC4DCD}"/>
              </a:ext>
            </a:extLst>
          </p:cNvPr>
          <p:cNvSpPr>
            <a:spLocks noGrp="1"/>
          </p:cNvSpPr>
          <p:nvPr>
            <p:ph type="hdr" sz="quarter"/>
          </p:nvPr>
        </p:nvSpPr>
        <p:spPr>
          <a:xfrm>
            <a:off x="2" y="1"/>
            <a:ext cx="4035319" cy="352534"/>
          </a:xfrm>
          <a:prstGeom prst="rect">
            <a:avLst/>
          </a:prstGeom>
        </p:spPr>
        <p:txBody>
          <a:bodyPr vert="horz" lIns="93349" tIns="46674" rIns="93349" bIns="46674" rtlCol="0"/>
          <a:lstStyle>
            <a:lvl1pPr algn="l">
              <a:defRPr sz="1200"/>
            </a:lvl1pPr>
          </a:lstStyle>
          <a:p>
            <a:endParaRPr lang="en-US"/>
          </a:p>
        </p:txBody>
      </p:sp>
      <p:sp>
        <p:nvSpPr>
          <p:cNvPr id="3" name="Date Placeholder 2">
            <a:extLst>
              <a:ext uri="{FF2B5EF4-FFF2-40B4-BE49-F238E27FC236}">
                <a16:creationId xmlns:a16="http://schemas.microsoft.com/office/drawing/2014/main" id="{967A33BD-6DD4-4635-9B3A-55BCA14E8CBD}"/>
              </a:ext>
            </a:extLst>
          </p:cNvPr>
          <p:cNvSpPr>
            <a:spLocks noGrp="1"/>
          </p:cNvSpPr>
          <p:nvPr>
            <p:ph type="dt" sz="quarter" idx="1"/>
          </p:nvPr>
        </p:nvSpPr>
        <p:spPr>
          <a:xfrm>
            <a:off x="5274803" y="1"/>
            <a:ext cx="4035319" cy="352534"/>
          </a:xfrm>
          <a:prstGeom prst="rect">
            <a:avLst/>
          </a:prstGeom>
        </p:spPr>
        <p:txBody>
          <a:bodyPr vert="horz" lIns="93349" tIns="46674" rIns="93349" bIns="46674" rtlCol="0"/>
          <a:lstStyle>
            <a:lvl1pPr algn="r">
              <a:defRPr sz="1200"/>
            </a:lvl1pPr>
          </a:lstStyle>
          <a:p>
            <a:fld id="{B4318C28-50FE-4D62-AB0A-E3BC1C655C14}" type="datetimeFigureOut">
              <a:rPr lang="en-US" smtClean="0"/>
              <a:t>3/24/2024</a:t>
            </a:fld>
            <a:endParaRPr lang="en-US"/>
          </a:p>
        </p:txBody>
      </p:sp>
      <p:sp>
        <p:nvSpPr>
          <p:cNvPr id="4" name="Footer Placeholder 3">
            <a:extLst>
              <a:ext uri="{FF2B5EF4-FFF2-40B4-BE49-F238E27FC236}">
                <a16:creationId xmlns:a16="http://schemas.microsoft.com/office/drawing/2014/main" id="{0B9CDB8D-B608-4B09-98BF-876D0895A56E}"/>
              </a:ext>
            </a:extLst>
          </p:cNvPr>
          <p:cNvSpPr>
            <a:spLocks noGrp="1"/>
          </p:cNvSpPr>
          <p:nvPr>
            <p:ph type="ftr" sz="quarter" idx="2"/>
          </p:nvPr>
        </p:nvSpPr>
        <p:spPr>
          <a:xfrm>
            <a:off x="2" y="6673743"/>
            <a:ext cx="4035319" cy="352533"/>
          </a:xfrm>
          <a:prstGeom prst="rect">
            <a:avLst/>
          </a:prstGeom>
        </p:spPr>
        <p:txBody>
          <a:bodyPr vert="horz" lIns="93349" tIns="46674" rIns="93349" bIns="46674"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587649F-3600-4D7E-8702-CB263F501632}"/>
              </a:ext>
            </a:extLst>
          </p:cNvPr>
          <p:cNvSpPr>
            <a:spLocks noGrp="1"/>
          </p:cNvSpPr>
          <p:nvPr>
            <p:ph type="sldNum" sz="quarter" idx="3"/>
          </p:nvPr>
        </p:nvSpPr>
        <p:spPr>
          <a:xfrm>
            <a:off x="5274803" y="6673743"/>
            <a:ext cx="4035319" cy="352533"/>
          </a:xfrm>
          <a:prstGeom prst="rect">
            <a:avLst/>
          </a:prstGeom>
        </p:spPr>
        <p:txBody>
          <a:bodyPr vert="horz" lIns="93349" tIns="46674" rIns="93349" bIns="46674" rtlCol="0" anchor="b"/>
          <a:lstStyle>
            <a:lvl1pPr algn="r">
              <a:defRPr sz="1200"/>
            </a:lvl1pPr>
          </a:lstStyle>
          <a:p>
            <a:fld id="{08C3F2C0-A606-4576-83F1-E826B87E75CD}" type="slidenum">
              <a:rPr lang="en-US" smtClean="0"/>
              <a:t>‹#›</a:t>
            </a:fld>
            <a:endParaRPr lang="en-US"/>
          </a:p>
        </p:txBody>
      </p:sp>
    </p:spTree>
    <p:extLst>
      <p:ext uri="{BB962C8B-B14F-4D97-AF65-F5344CB8AC3E}">
        <p14:creationId xmlns:p14="http://schemas.microsoft.com/office/powerpoint/2010/main" val="2060879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4035319" cy="352534"/>
          </a:xfrm>
          <a:prstGeom prst="rect">
            <a:avLst/>
          </a:prstGeom>
        </p:spPr>
        <p:txBody>
          <a:bodyPr vert="horz" lIns="93349" tIns="46674" rIns="93349" bIns="46674" rtlCol="0"/>
          <a:lstStyle>
            <a:lvl1pPr algn="l">
              <a:defRPr sz="1200"/>
            </a:lvl1pPr>
          </a:lstStyle>
          <a:p>
            <a:endParaRPr lang="en-US"/>
          </a:p>
        </p:txBody>
      </p:sp>
      <p:sp>
        <p:nvSpPr>
          <p:cNvPr id="3" name="Date Placeholder 2"/>
          <p:cNvSpPr>
            <a:spLocks noGrp="1"/>
          </p:cNvSpPr>
          <p:nvPr>
            <p:ph type="dt" idx="1"/>
          </p:nvPr>
        </p:nvSpPr>
        <p:spPr>
          <a:xfrm>
            <a:off x="5274803" y="1"/>
            <a:ext cx="4035319" cy="352534"/>
          </a:xfrm>
          <a:prstGeom prst="rect">
            <a:avLst/>
          </a:prstGeom>
        </p:spPr>
        <p:txBody>
          <a:bodyPr vert="horz" lIns="93349" tIns="46674" rIns="93349" bIns="46674" rtlCol="0"/>
          <a:lstStyle>
            <a:lvl1pPr algn="r">
              <a:defRPr sz="1200"/>
            </a:lvl1pPr>
          </a:lstStyle>
          <a:p>
            <a:fld id="{EC3C951D-F095-0545-ACFB-1197D733EACA}" type="datetimeFigureOut">
              <a:rPr lang="en-US" smtClean="0"/>
              <a:t>3/24/2024</a:t>
            </a:fld>
            <a:endParaRPr lang="en-US"/>
          </a:p>
        </p:txBody>
      </p:sp>
      <p:sp>
        <p:nvSpPr>
          <p:cNvPr id="4" name="Slide Image Placeholder 3"/>
          <p:cNvSpPr>
            <a:spLocks noGrp="1" noRot="1" noChangeAspect="1"/>
          </p:cNvSpPr>
          <p:nvPr>
            <p:ph type="sldImg" idx="2"/>
          </p:nvPr>
        </p:nvSpPr>
        <p:spPr>
          <a:xfrm>
            <a:off x="2547938" y="877888"/>
            <a:ext cx="4216400" cy="2371725"/>
          </a:xfrm>
          <a:prstGeom prst="rect">
            <a:avLst/>
          </a:prstGeom>
          <a:noFill/>
          <a:ln w="12700">
            <a:solidFill>
              <a:prstClr val="black"/>
            </a:solidFill>
          </a:ln>
        </p:spPr>
        <p:txBody>
          <a:bodyPr vert="horz" lIns="93349" tIns="46674" rIns="93349" bIns="46674" rtlCol="0" anchor="ctr"/>
          <a:lstStyle/>
          <a:p>
            <a:endParaRPr lang="en-US"/>
          </a:p>
        </p:txBody>
      </p:sp>
      <p:sp>
        <p:nvSpPr>
          <p:cNvPr id="5" name="Notes Placeholder 4"/>
          <p:cNvSpPr>
            <a:spLocks noGrp="1"/>
          </p:cNvSpPr>
          <p:nvPr>
            <p:ph type="body" sz="quarter" idx="3"/>
          </p:nvPr>
        </p:nvSpPr>
        <p:spPr>
          <a:xfrm>
            <a:off x="931228" y="3381394"/>
            <a:ext cx="7449820" cy="2766596"/>
          </a:xfrm>
          <a:prstGeom prst="rect">
            <a:avLst/>
          </a:prstGeom>
        </p:spPr>
        <p:txBody>
          <a:bodyPr vert="horz" lIns="93349" tIns="46674" rIns="93349" bIns="4667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2" y="6673743"/>
            <a:ext cx="4035319" cy="352533"/>
          </a:xfrm>
          <a:prstGeom prst="rect">
            <a:avLst/>
          </a:prstGeom>
        </p:spPr>
        <p:txBody>
          <a:bodyPr vert="horz" lIns="93349" tIns="46674" rIns="93349" bIns="46674" rtlCol="0" anchor="b"/>
          <a:lstStyle>
            <a:lvl1pPr algn="l">
              <a:defRPr sz="1200"/>
            </a:lvl1pPr>
          </a:lstStyle>
          <a:p>
            <a:endParaRPr lang="en-US"/>
          </a:p>
        </p:txBody>
      </p:sp>
      <p:sp>
        <p:nvSpPr>
          <p:cNvPr id="7" name="Slide Number Placeholder 6"/>
          <p:cNvSpPr>
            <a:spLocks noGrp="1"/>
          </p:cNvSpPr>
          <p:nvPr>
            <p:ph type="sldNum" sz="quarter" idx="5"/>
          </p:nvPr>
        </p:nvSpPr>
        <p:spPr>
          <a:xfrm>
            <a:off x="5274803" y="6673743"/>
            <a:ext cx="4035319" cy="352533"/>
          </a:xfrm>
          <a:prstGeom prst="rect">
            <a:avLst/>
          </a:prstGeom>
        </p:spPr>
        <p:txBody>
          <a:bodyPr vert="horz" lIns="93349" tIns="46674" rIns="93349" bIns="46674" rtlCol="0" anchor="b"/>
          <a:lstStyle>
            <a:lvl1pPr algn="r">
              <a:defRPr sz="1200"/>
            </a:lvl1pPr>
          </a:lstStyle>
          <a:p>
            <a:fld id="{363DA6FE-9131-A440-8654-6B8559CB7F0A}" type="slidenum">
              <a:rPr lang="en-US" smtClean="0"/>
              <a:t>‹#›</a:t>
            </a:fld>
            <a:endParaRPr lang="en-US"/>
          </a:p>
        </p:txBody>
      </p:sp>
    </p:spTree>
    <p:extLst>
      <p:ext uri="{BB962C8B-B14F-4D97-AF65-F5344CB8AC3E}">
        <p14:creationId xmlns:p14="http://schemas.microsoft.com/office/powerpoint/2010/main" val="1761963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3DA6FE-9131-A440-8654-6B8559CB7F0A}" type="slidenum">
              <a:rPr lang="en-US" smtClean="0"/>
              <a:t>1</a:t>
            </a:fld>
            <a:endParaRPr lang="en-US"/>
          </a:p>
        </p:txBody>
      </p:sp>
    </p:spTree>
    <p:extLst>
      <p:ext uri="{BB962C8B-B14F-4D97-AF65-F5344CB8AC3E}">
        <p14:creationId xmlns:p14="http://schemas.microsoft.com/office/powerpoint/2010/main" val="20325965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prs.mitre.org/prs/(S(a1cqbnaiusbszyg55yqggjgu))/default.aspx" TargetMode="External"/><Relationship Id="rId2" Type="http://schemas.openxmlformats.org/officeDocument/2006/relationships/hyperlink" Target="https://communityshare.mitre.org/sites/CCPA/Web%20Pages/508Compliance.aspx" TargetMode="External"/><Relationship Id="rId1" Type="http://schemas.openxmlformats.org/officeDocument/2006/relationships/slideMaster" Target="../slideMasters/slideMaster1.xml"/><Relationship Id="rId6" Type="http://schemas.openxmlformats.org/officeDocument/2006/relationships/hyperlink" Target="https://comm.mitre.org/strategiccommunications" TargetMode="External"/><Relationship Id="rId5" Type="http://schemas.openxmlformats.org/officeDocument/2006/relationships/hyperlink" Target="https://emediasrv1.mitre.org/brand/emshare2/index.html" TargetMode="External"/><Relationship Id="rId4" Type="http://schemas.openxmlformats.org/officeDocument/2006/relationships/hyperlink" Target="https://emediasrv1.mitre.org/mmc/emshare/index.html" TargetMode="Externa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hyperlink" Target="mailto:email@mitre.org" TargetMode="External"/><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emf"/></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2.xml"/><Relationship Id="rId4" Type="http://schemas.openxmlformats.org/officeDocument/2006/relationships/image" Target="../media/image14.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emf"/><Relationship Id="rId1" Type="http://schemas.openxmlformats.org/officeDocument/2006/relationships/slideMaster" Target="../slideMasters/slideMaster2.xml"/><Relationship Id="rId4" Type="http://schemas.openxmlformats.org/officeDocument/2006/relationships/image" Target="../media/image14.png"/></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3.xml"/><Relationship Id="rId4" Type="http://schemas.openxmlformats.org/officeDocument/2006/relationships/image" Target="../media/image4.svg"/></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10" name="Content Placeholder 2">
            <a:hlinkClick r:id="rId2"/>
            <a:extLst>
              <a:ext uri="{FF2B5EF4-FFF2-40B4-BE49-F238E27FC236}">
                <a16:creationId xmlns:a16="http://schemas.microsoft.com/office/drawing/2014/main" id="{8D636831-C12A-4E83-9117-12848B3A8EE8}"/>
              </a:ext>
            </a:extLst>
          </p:cNvPr>
          <p:cNvSpPr txBox="1">
            <a:spLocks/>
          </p:cNvSpPr>
          <p:nvPr userDrawn="1"/>
        </p:nvSpPr>
        <p:spPr>
          <a:xfrm>
            <a:off x="396876" y="849595"/>
            <a:ext cx="11608987" cy="747451"/>
          </a:xfrm>
          <a:prstGeom prst="rect">
            <a:avLst/>
          </a:prstGeom>
        </p:spPr>
        <p:txBody>
          <a:bodyPr lIns="0">
            <a:noAutofit/>
          </a:bodyPr>
          <a:lstStyle>
            <a:lvl1pPr marL="0" indent="0" algn="l" defTabSz="914400" rtl="0" eaLnBrk="1" latinLnBrk="0" hangingPunct="1">
              <a:lnSpc>
                <a:spcPct val="90000"/>
              </a:lnSpc>
              <a:spcBef>
                <a:spcPts val="600"/>
              </a:spcBef>
              <a:spcAft>
                <a:spcPts val="600"/>
              </a:spcAft>
              <a:buFont typeface="Arial"/>
              <a:buNone/>
              <a:defRPr sz="2400" b="1" i="0" kern="1200" cap="all" baseline="0">
                <a:solidFill>
                  <a:schemeClr val="tx2"/>
                </a:solidFill>
                <a:latin typeface="+mn-lt"/>
                <a:ea typeface="Arial Narrow" charset="0"/>
                <a:cs typeface="Arial Narrow" charset="0"/>
              </a:defRPr>
            </a:lvl1pPr>
            <a:lvl2pPr marL="9525" indent="0" algn="l" defTabSz="914400" rtl="0" eaLnBrk="1" latinLnBrk="0" hangingPunct="1">
              <a:lnSpc>
                <a:spcPct val="90000"/>
              </a:lnSpc>
              <a:spcBef>
                <a:spcPts val="600"/>
              </a:spcBef>
              <a:spcAft>
                <a:spcPts val="600"/>
              </a:spcAft>
              <a:buFont typeface="Arial"/>
              <a:buNone/>
              <a:tabLst/>
              <a:defRPr lang="en-US" sz="2400" b="0" i="0" kern="1200" baseline="0" dirty="0" smtClean="0">
                <a:solidFill>
                  <a:schemeClr val="tx2"/>
                </a:solidFill>
                <a:latin typeface="+mn-lt"/>
                <a:ea typeface="Arial Narrow" charset="0"/>
                <a:cs typeface="Arial Narrow" charset="0"/>
              </a:defRPr>
            </a:lvl2pPr>
            <a:lvl3pPr marL="238125" indent="-238125" algn="l" defTabSz="914400" rtl="0" eaLnBrk="1" latinLnBrk="0" hangingPunct="1">
              <a:lnSpc>
                <a:spcPct val="90000"/>
              </a:lnSpc>
              <a:spcBef>
                <a:spcPts val="600"/>
              </a:spcBef>
              <a:spcAft>
                <a:spcPts val="600"/>
              </a:spcAft>
              <a:buClrTx/>
              <a:buSzPct val="110000"/>
              <a:buFont typeface="Arial"/>
              <a:buChar char="•"/>
              <a:tabLst/>
              <a:defRPr lang="en-US" sz="2400" b="0" i="0" kern="1200" baseline="0" dirty="0" smtClean="0">
                <a:solidFill>
                  <a:schemeClr val="tx2"/>
                </a:solidFill>
                <a:latin typeface="+mn-lt"/>
                <a:ea typeface="Arial Narrow" charset="0"/>
                <a:cs typeface="Arial Narrow" charset="0"/>
              </a:defRPr>
            </a:lvl3pPr>
            <a:lvl4pPr marL="693738" marR="0" indent="-347663" algn="l" defTabSz="914400" rtl="0" eaLnBrk="1" fontAlgn="auto" latinLnBrk="0" hangingPunct="1">
              <a:lnSpc>
                <a:spcPct val="90000"/>
              </a:lnSpc>
              <a:spcBef>
                <a:spcPts val="500"/>
              </a:spcBef>
              <a:spcAft>
                <a:spcPts val="600"/>
              </a:spcAft>
              <a:buClrTx/>
              <a:buSzPct val="110000"/>
              <a:buFont typeface=".AppleSystemUIFont" charset="-120"/>
              <a:buChar char="–"/>
              <a:tabLst/>
              <a:defRPr lang="en-US" sz="2400" b="0" i="0" kern="1200" dirty="0" smtClean="0">
                <a:solidFill>
                  <a:schemeClr val="tx2"/>
                </a:solidFill>
                <a:latin typeface="+mn-lt"/>
                <a:ea typeface="Arial Narrow" charset="0"/>
                <a:cs typeface="Arial Narrow" charset="0"/>
              </a:defRPr>
            </a:lvl4pPr>
            <a:lvl5pPr marL="1543050" marR="0" indent="-339725" algn="l" defTabSz="914400" rtl="0" eaLnBrk="1" fontAlgn="auto" latinLnBrk="0" hangingPunct="1">
              <a:lnSpc>
                <a:spcPct val="90000"/>
              </a:lnSpc>
              <a:spcBef>
                <a:spcPts val="600"/>
              </a:spcBef>
              <a:spcAft>
                <a:spcPts val="600"/>
              </a:spcAft>
              <a:buClrTx/>
              <a:buSzPct val="95000"/>
              <a:buFont typeface="Courier New" panose="02070309020205020404" pitchFamily="49" charset="0"/>
              <a:buChar char="o"/>
              <a:tabLst/>
              <a:defRPr lang="en-US" sz="2200" b="0" i="0" kern="1200" baseline="0" dirty="0" smtClean="0">
                <a:solidFill>
                  <a:schemeClr val="tx2"/>
                </a:solidFill>
                <a:latin typeface="+mn-lt"/>
                <a:ea typeface="Arial Narrow" charset="0"/>
                <a:cs typeface="Arial Narrow" charset="0"/>
              </a:defRPr>
            </a:lvl5pPr>
            <a:lvl6pPr marL="1947863" marR="0" indent="-231775" algn="l" defTabSz="914400" rtl="0" eaLnBrk="1" fontAlgn="auto" latinLnBrk="0" hangingPunct="1">
              <a:lnSpc>
                <a:spcPct val="90000"/>
              </a:lnSpc>
              <a:spcBef>
                <a:spcPts val="600"/>
              </a:spcBef>
              <a:spcAft>
                <a:spcPts val="600"/>
              </a:spcAft>
              <a:buClrTx/>
              <a:buSzPct val="110000"/>
              <a:buFont typeface="Arial" panose="020B0604020202020204" pitchFamily="34" charset="0"/>
              <a:buChar char="•"/>
              <a:tabLst/>
              <a:defRPr sz="1800" b="0" kern="1200" cap="none" baseline="0">
                <a:solidFill>
                  <a:schemeClr val="tx2"/>
                </a:solidFill>
                <a:latin typeface="+mn-lt"/>
                <a:ea typeface="+mn-ea"/>
                <a:cs typeface="+mn-cs"/>
              </a:defRPr>
            </a:lvl6pPr>
            <a:lvl7pPr marL="2290763" indent="-223838" algn="l" defTabSz="914400" rtl="0" eaLnBrk="1" latinLnBrk="0" hangingPunct="1">
              <a:lnSpc>
                <a:spcPct val="90000"/>
              </a:lnSpc>
              <a:spcBef>
                <a:spcPts val="500"/>
              </a:spcBef>
              <a:buFont typeface="System Font Regular"/>
              <a:buChar char="-"/>
              <a:tabLst/>
              <a:defRPr sz="1600" kern="1200">
                <a:solidFill>
                  <a:schemeClr val="tx2"/>
                </a:solidFill>
                <a:latin typeface="+mn-lt"/>
                <a:ea typeface="+mn-ea"/>
                <a:cs typeface="+mn-cs"/>
              </a:defRPr>
            </a:lvl7pPr>
            <a:lvl8pPr marL="3136392" indent="0" algn="l" defTabSz="914400" rtl="0" eaLnBrk="1" latinLnBrk="0" hangingPunct="1">
              <a:lnSpc>
                <a:spcPct val="90000"/>
              </a:lnSpc>
              <a:spcBef>
                <a:spcPts val="500"/>
              </a:spcBef>
              <a:buFont typeface="Arial"/>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spcAft>
                <a:spcPts val="0"/>
              </a:spcAft>
            </a:pPr>
            <a:r>
              <a:rPr lang="en-US" sz="1400" b="0" cap="none">
                <a:solidFill>
                  <a:schemeClr val="tx1"/>
                </a:solidFill>
              </a:rPr>
              <a:t>This template is the result of collaboration and input from internal partners and is designed to offer a variety of layout options. While most users will be served with the core deck option, we encourage you to explore all slide layout options and choose the ones that best suit your needs. </a:t>
            </a:r>
          </a:p>
        </p:txBody>
      </p:sp>
      <p:sp>
        <p:nvSpPr>
          <p:cNvPr id="11" name="Text Placeholder 1">
            <a:extLst>
              <a:ext uri="{FF2B5EF4-FFF2-40B4-BE49-F238E27FC236}">
                <a16:creationId xmlns:a16="http://schemas.microsoft.com/office/drawing/2014/main" id="{38E60EAC-F27F-4D18-A4EE-276A60637D42}"/>
              </a:ext>
            </a:extLst>
          </p:cNvPr>
          <p:cNvSpPr txBox="1">
            <a:spLocks/>
          </p:cNvSpPr>
          <p:nvPr userDrawn="1"/>
        </p:nvSpPr>
        <p:spPr>
          <a:xfrm>
            <a:off x="6685993" y="1597046"/>
            <a:ext cx="3616322" cy="490654"/>
          </a:xfrm>
          <a:prstGeom prst="rect">
            <a:avLst/>
          </a:prstGeom>
          <a:noFill/>
          <a:ln>
            <a:noFill/>
            <a:prstDash/>
          </a:ln>
          <a:effectLst/>
        </p:spPr>
        <p:txBody>
          <a:bodyPr rot="0" spcFirstLastPara="0" vertOverflow="overflow" horzOverflow="overflow" vert="horz" wrap="square" lIns="0" tIns="45720" rIns="91440" bIns="45720" numCol="1" spcCol="0" rtlCol="0" fromWordArt="0" anchor="t" anchorCtr="0" forceAA="0" compatLnSpc="1">
            <a:prstTxWarp prst="textNoShape">
              <a:avLst/>
            </a:prstTxWarp>
            <a:noAutofit/>
          </a:bodyPr>
          <a:lstStyle>
            <a:lvl1pPr marL="0" indent="0" algn="l" defTabSz="914400" rtl="0" eaLnBrk="1" latinLnBrk="0" hangingPunct="1">
              <a:lnSpc>
                <a:spcPct val="90000"/>
              </a:lnSpc>
              <a:spcBef>
                <a:spcPts val="600"/>
              </a:spcBef>
              <a:spcAft>
                <a:spcPts val="600"/>
              </a:spcAft>
              <a:buFont typeface="Arial"/>
              <a:buNone/>
              <a:defRPr sz="2400" b="1" i="0" kern="1200" cap="all" baseline="0">
                <a:solidFill>
                  <a:schemeClr val="tx2"/>
                </a:solidFill>
                <a:latin typeface="+mn-lt"/>
                <a:ea typeface="Arial Narrow" charset="0"/>
                <a:cs typeface="Arial Narrow" charset="0"/>
              </a:defRPr>
            </a:lvl1pPr>
            <a:lvl2pPr marL="9525" indent="0" algn="l" defTabSz="914400" rtl="0" eaLnBrk="1" latinLnBrk="0" hangingPunct="1">
              <a:lnSpc>
                <a:spcPct val="90000"/>
              </a:lnSpc>
              <a:spcBef>
                <a:spcPts val="600"/>
              </a:spcBef>
              <a:spcAft>
                <a:spcPts val="600"/>
              </a:spcAft>
              <a:buFont typeface="Arial"/>
              <a:buNone/>
              <a:tabLst/>
              <a:defRPr lang="en-US" sz="2400" b="0" i="0" kern="1200" baseline="0" dirty="0" smtClean="0">
                <a:solidFill>
                  <a:schemeClr val="tx2"/>
                </a:solidFill>
                <a:latin typeface="+mn-lt"/>
                <a:ea typeface="Arial Narrow" charset="0"/>
                <a:cs typeface="Arial Narrow" charset="0"/>
              </a:defRPr>
            </a:lvl2pPr>
            <a:lvl3pPr marL="238125" indent="-238125" algn="l" defTabSz="914400" rtl="0" eaLnBrk="1" latinLnBrk="0" hangingPunct="1">
              <a:lnSpc>
                <a:spcPct val="90000"/>
              </a:lnSpc>
              <a:spcBef>
                <a:spcPts val="600"/>
              </a:spcBef>
              <a:spcAft>
                <a:spcPts val="600"/>
              </a:spcAft>
              <a:buClrTx/>
              <a:buSzPct val="110000"/>
              <a:buFont typeface="Arial"/>
              <a:buChar char="•"/>
              <a:tabLst/>
              <a:defRPr lang="en-US" sz="2400" b="0" i="0" kern="1200" baseline="0" dirty="0" smtClean="0">
                <a:solidFill>
                  <a:schemeClr val="tx2"/>
                </a:solidFill>
                <a:latin typeface="+mn-lt"/>
                <a:ea typeface="Arial Narrow" charset="0"/>
                <a:cs typeface="Arial Narrow" charset="0"/>
              </a:defRPr>
            </a:lvl3pPr>
            <a:lvl4pPr marL="693738" marR="0" indent="-347663" algn="l" defTabSz="914400" rtl="0" eaLnBrk="1" fontAlgn="auto" latinLnBrk="0" hangingPunct="1">
              <a:lnSpc>
                <a:spcPct val="90000"/>
              </a:lnSpc>
              <a:spcBef>
                <a:spcPts val="500"/>
              </a:spcBef>
              <a:spcAft>
                <a:spcPts val="600"/>
              </a:spcAft>
              <a:buClrTx/>
              <a:buSzPct val="110000"/>
              <a:buFont typeface=".AppleSystemUIFont" charset="-120"/>
              <a:buChar char="–"/>
              <a:tabLst/>
              <a:defRPr lang="en-US" sz="2400" b="0" i="0" kern="1200" dirty="0" smtClean="0">
                <a:solidFill>
                  <a:schemeClr val="tx2"/>
                </a:solidFill>
                <a:latin typeface="+mn-lt"/>
                <a:ea typeface="Arial Narrow" charset="0"/>
                <a:cs typeface="Arial Narrow" charset="0"/>
              </a:defRPr>
            </a:lvl4pPr>
            <a:lvl5pPr marL="1543050" marR="0" indent="-339725" algn="l" defTabSz="914400" rtl="0" eaLnBrk="1" fontAlgn="auto" latinLnBrk="0" hangingPunct="1">
              <a:lnSpc>
                <a:spcPct val="90000"/>
              </a:lnSpc>
              <a:spcBef>
                <a:spcPts val="600"/>
              </a:spcBef>
              <a:spcAft>
                <a:spcPts val="600"/>
              </a:spcAft>
              <a:buClrTx/>
              <a:buSzPct val="95000"/>
              <a:buFont typeface="Courier New" panose="02070309020205020404" pitchFamily="49" charset="0"/>
              <a:buChar char="o"/>
              <a:tabLst/>
              <a:defRPr lang="en-US" sz="2200" b="0" i="0" kern="1200" baseline="0" dirty="0" smtClean="0">
                <a:solidFill>
                  <a:schemeClr val="tx2"/>
                </a:solidFill>
                <a:latin typeface="+mn-lt"/>
                <a:ea typeface="Arial Narrow" charset="0"/>
                <a:cs typeface="Arial Narrow" charset="0"/>
              </a:defRPr>
            </a:lvl5pPr>
            <a:lvl6pPr marL="1947863" marR="0" indent="-231775" algn="l" defTabSz="914400" rtl="0" eaLnBrk="1" fontAlgn="auto" latinLnBrk="0" hangingPunct="1">
              <a:lnSpc>
                <a:spcPct val="90000"/>
              </a:lnSpc>
              <a:spcBef>
                <a:spcPts val="600"/>
              </a:spcBef>
              <a:spcAft>
                <a:spcPts val="600"/>
              </a:spcAft>
              <a:buClrTx/>
              <a:buSzPct val="110000"/>
              <a:buFont typeface="Arial" panose="020B0604020202020204" pitchFamily="34" charset="0"/>
              <a:buChar char="•"/>
              <a:tabLst/>
              <a:defRPr sz="1800" b="0" kern="1200" cap="none" baseline="0">
                <a:solidFill>
                  <a:schemeClr val="tx2"/>
                </a:solidFill>
                <a:latin typeface="+mn-lt"/>
                <a:ea typeface="+mn-ea"/>
                <a:cs typeface="+mn-cs"/>
              </a:defRPr>
            </a:lvl6pPr>
            <a:lvl7pPr marL="2290763" indent="-223838" algn="l" defTabSz="914400" rtl="0" eaLnBrk="1" latinLnBrk="0" hangingPunct="1">
              <a:lnSpc>
                <a:spcPct val="90000"/>
              </a:lnSpc>
              <a:spcBef>
                <a:spcPts val="500"/>
              </a:spcBef>
              <a:buFont typeface="System Font Regular"/>
              <a:buChar char="-"/>
              <a:tabLst/>
              <a:defRPr sz="1600" kern="1200">
                <a:solidFill>
                  <a:schemeClr val="tx2"/>
                </a:solidFill>
                <a:latin typeface="+mn-lt"/>
                <a:ea typeface="+mn-ea"/>
                <a:cs typeface="+mn-cs"/>
              </a:defRPr>
            </a:lvl7pPr>
            <a:lvl8pPr marL="3136392" indent="0" algn="l" defTabSz="914400" rtl="0" eaLnBrk="1" latinLnBrk="0" hangingPunct="1">
              <a:lnSpc>
                <a:spcPct val="90000"/>
              </a:lnSpc>
              <a:spcBef>
                <a:spcPts val="500"/>
              </a:spcBef>
              <a:buFont typeface="Arial"/>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defRPr/>
            </a:pPr>
            <a:r>
              <a:rPr lang="en-US" sz="3200">
                <a:solidFill>
                  <a:schemeClr val="tx1"/>
                </a:solidFill>
              </a:rPr>
              <a:t>customization</a:t>
            </a:r>
          </a:p>
        </p:txBody>
      </p:sp>
      <p:sp>
        <p:nvSpPr>
          <p:cNvPr id="12" name="Text Placeholder 1">
            <a:extLst>
              <a:ext uri="{FF2B5EF4-FFF2-40B4-BE49-F238E27FC236}">
                <a16:creationId xmlns:a16="http://schemas.microsoft.com/office/drawing/2014/main" id="{930E93F8-74D0-49A5-90F2-82F0171930BF}"/>
              </a:ext>
            </a:extLst>
          </p:cNvPr>
          <p:cNvSpPr txBox="1">
            <a:spLocks/>
          </p:cNvSpPr>
          <p:nvPr userDrawn="1"/>
        </p:nvSpPr>
        <p:spPr>
          <a:xfrm>
            <a:off x="396876" y="1597046"/>
            <a:ext cx="2911100" cy="490654"/>
          </a:xfrm>
          <a:prstGeom prst="rect">
            <a:avLst/>
          </a:prstGeom>
          <a:noFill/>
          <a:ln>
            <a:noFill/>
            <a:prstDash/>
          </a:ln>
          <a:effectLst/>
        </p:spPr>
        <p:txBody>
          <a:bodyPr rot="0" spcFirstLastPara="0" vertOverflow="overflow" horzOverflow="overflow" vert="horz" wrap="square" lIns="0" tIns="45720" rIns="91440" bIns="45720" numCol="1" spcCol="0" rtlCol="0" fromWordArt="0" anchor="t" anchorCtr="0" forceAA="0" compatLnSpc="1">
            <a:prstTxWarp prst="textNoShape">
              <a:avLst/>
            </a:prstTxWarp>
            <a:noAutofit/>
          </a:bodyPr>
          <a:lstStyle>
            <a:lvl1pPr marL="0" indent="0" algn="l" defTabSz="914400" rtl="0" eaLnBrk="1" latinLnBrk="0" hangingPunct="1">
              <a:lnSpc>
                <a:spcPct val="90000"/>
              </a:lnSpc>
              <a:spcBef>
                <a:spcPts val="600"/>
              </a:spcBef>
              <a:spcAft>
                <a:spcPts val="600"/>
              </a:spcAft>
              <a:buFont typeface="Arial"/>
              <a:buNone/>
              <a:defRPr sz="2400" b="1" i="0" kern="1200" cap="all" baseline="0">
                <a:solidFill>
                  <a:schemeClr val="tx2"/>
                </a:solidFill>
                <a:latin typeface="+mn-lt"/>
                <a:ea typeface="Arial Narrow" charset="0"/>
                <a:cs typeface="Arial Narrow" charset="0"/>
              </a:defRPr>
            </a:lvl1pPr>
            <a:lvl2pPr marL="9525" indent="0" algn="l" defTabSz="914400" rtl="0" eaLnBrk="1" latinLnBrk="0" hangingPunct="1">
              <a:lnSpc>
                <a:spcPct val="90000"/>
              </a:lnSpc>
              <a:spcBef>
                <a:spcPts val="600"/>
              </a:spcBef>
              <a:spcAft>
                <a:spcPts val="600"/>
              </a:spcAft>
              <a:buFont typeface="Arial"/>
              <a:buNone/>
              <a:tabLst/>
              <a:defRPr lang="en-US" sz="2400" b="0" i="0" kern="1200" baseline="0" dirty="0" smtClean="0">
                <a:solidFill>
                  <a:schemeClr val="tx2"/>
                </a:solidFill>
                <a:latin typeface="+mn-lt"/>
                <a:ea typeface="Arial Narrow" charset="0"/>
                <a:cs typeface="Arial Narrow" charset="0"/>
              </a:defRPr>
            </a:lvl2pPr>
            <a:lvl3pPr marL="238125" indent="-238125" algn="l" defTabSz="914400" rtl="0" eaLnBrk="1" latinLnBrk="0" hangingPunct="1">
              <a:lnSpc>
                <a:spcPct val="90000"/>
              </a:lnSpc>
              <a:spcBef>
                <a:spcPts val="600"/>
              </a:spcBef>
              <a:spcAft>
                <a:spcPts val="600"/>
              </a:spcAft>
              <a:buClrTx/>
              <a:buSzPct val="110000"/>
              <a:buFont typeface="Arial"/>
              <a:buChar char="•"/>
              <a:tabLst/>
              <a:defRPr lang="en-US" sz="2400" b="0" i="0" kern="1200" baseline="0" dirty="0" smtClean="0">
                <a:solidFill>
                  <a:schemeClr val="tx2"/>
                </a:solidFill>
                <a:latin typeface="+mn-lt"/>
                <a:ea typeface="Arial Narrow" charset="0"/>
                <a:cs typeface="Arial Narrow" charset="0"/>
              </a:defRPr>
            </a:lvl3pPr>
            <a:lvl4pPr marL="693738" marR="0" indent="-347663" algn="l" defTabSz="914400" rtl="0" eaLnBrk="1" fontAlgn="auto" latinLnBrk="0" hangingPunct="1">
              <a:lnSpc>
                <a:spcPct val="90000"/>
              </a:lnSpc>
              <a:spcBef>
                <a:spcPts val="500"/>
              </a:spcBef>
              <a:spcAft>
                <a:spcPts val="600"/>
              </a:spcAft>
              <a:buClrTx/>
              <a:buSzPct val="110000"/>
              <a:buFont typeface=".AppleSystemUIFont" charset="-120"/>
              <a:buChar char="–"/>
              <a:tabLst/>
              <a:defRPr lang="en-US" sz="2400" b="0" i="0" kern="1200" dirty="0" smtClean="0">
                <a:solidFill>
                  <a:schemeClr val="tx2"/>
                </a:solidFill>
                <a:latin typeface="+mn-lt"/>
                <a:ea typeface="Arial Narrow" charset="0"/>
                <a:cs typeface="Arial Narrow" charset="0"/>
              </a:defRPr>
            </a:lvl4pPr>
            <a:lvl5pPr marL="1543050" marR="0" indent="-339725" algn="l" defTabSz="914400" rtl="0" eaLnBrk="1" fontAlgn="auto" latinLnBrk="0" hangingPunct="1">
              <a:lnSpc>
                <a:spcPct val="90000"/>
              </a:lnSpc>
              <a:spcBef>
                <a:spcPts val="600"/>
              </a:spcBef>
              <a:spcAft>
                <a:spcPts val="600"/>
              </a:spcAft>
              <a:buClrTx/>
              <a:buSzPct val="95000"/>
              <a:buFont typeface="Courier New" panose="02070309020205020404" pitchFamily="49" charset="0"/>
              <a:buChar char="o"/>
              <a:tabLst/>
              <a:defRPr lang="en-US" sz="2200" b="0" i="0" kern="1200" baseline="0" dirty="0" smtClean="0">
                <a:solidFill>
                  <a:schemeClr val="tx2"/>
                </a:solidFill>
                <a:latin typeface="+mn-lt"/>
                <a:ea typeface="Arial Narrow" charset="0"/>
                <a:cs typeface="Arial Narrow" charset="0"/>
              </a:defRPr>
            </a:lvl5pPr>
            <a:lvl6pPr marL="1947863" marR="0" indent="-231775" algn="l" defTabSz="914400" rtl="0" eaLnBrk="1" fontAlgn="auto" latinLnBrk="0" hangingPunct="1">
              <a:lnSpc>
                <a:spcPct val="90000"/>
              </a:lnSpc>
              <a:spcBef>
                <a:spcPts val="600"/>
              </a:spcBef>
              <a:spcAft>
                <a:spcPts val="600"/>
              </a:spcAft>
              <a:buClrTx/>
              <a:buSzPct val="110000"/>
              <a:buFont typeface="Arial" panose="020B0604020202020204" pitchFamily="34" charset="0"/>
              <a:buChar char="•"/>
              <a:tabLst/>
              <a:defRPr sz="1800" b="0" kern="1200" cap="none" baseline="0">
                <a:solidFill>
                  <a:schemeClr val="tx2"/>
                </a:solidFill>
                <a:latin typeface="+mn-lt"/>
                <a:ea typeface="+mn-ea"/>
                <a:cs typeface="+mn-cs"/>
              </a:defRPr>
            </a:lvl6pPr>
            <a:lvl7pPr marL="2290763" indent="-223838" algn="l" defTabSz="914400" rtl="0" eaLnBrk="1" latinLnBrk="0" hangingPunct="1">
              <a:lnSpc>
                <a:spcPct val="90000"/>
              </a:lnSpc>
              <a:spcBef>
                <a:spcPts val="500"/>
              </a:spcBef>
              <a:buFont typeface="System Font Regular"/>
              <a:buChar char="-"/>
              <a:tabLst/>
              <a:defRPr sz="1600" kern="1200">
                <a:solidFill>
                  <a:schemeClr val="tx2"/>
                </a:solidFill>
                <a:latin typeface="+mn-lt"/>
                <a:ea typeface="+mn-ea"/>
                <a:cs typeface="+mn-cs"/>
              </a:defRPr>
            </a:lvl7pPr>
            <a:lvl8pPr marL="3136392" indent="0" algn="l" defTabSz="914400" rtl="0" eaLnBrk="1" latinLnBrk="0" hangingPunct="1">
              <a:lnSpc>
                <a:spcPct val="90000"/>
              </a:lnSpc>
              <a:spcBef>
                <a:spcPts val="500"/>
              </a:spcBef>
              <a:buFont typeface="Arial"/>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defRPr/>
            </a:pPr>
            <a:r>
              <a:rPr lang="en-US" sz="3200">
                <a:solidFill>
                  <a:schemeClr val="tx1"/>
                </a:solidFill>
              </a:rPr>
              <a:t>DESIGN TIPS</a:t>
            </a:r>
          </a:p>
        </p:txBody>
      </p:sp>
      <p:sp>
        <p:nvSpPr>
          <p:cNvPr id="13" name="TextBox 12">
            <a:extLst>
              <a:ext uri="{FF2B5EF4-FFF2-40B4-BE49-F238E27FC236}">
                <a16:creationId xmlns:a16="http://schemas.microsoft.com/office/drawing/2014/main" id="{6C46ABF6-6125-4B7D-BC6D-D59D30A198CA}"/>
              </a:ext>
            </a:extLst>
          </p:cNvPr>
          <p:cNvSpPr txBox="1"/>
          <p:nvPr userDrawn="1"/>
        </p:nvSpPr>
        <p:spPr>
          <a:xfrm>
            <a:off x="334058" y="2087700"/>
            <a:ext cx="5703776" cy="4303742"/>
          </a:xfrm>
          <a:prstGeom prst="rect">
            <a:avLst/>
          </a:prstGeom>
          <a:ln>
            <a:noFill/>
          </a:ln>
        </p:spPr>
        <p:txBody>
          <a:bodyPr vert="horz" wrap="square" lIns="91440" tIns="45720" rIns="91440" bIns="45720" rtlCol="0">
            <a:spAutoFit/>
          </a:bodyPr>
          <a:lstStyle/>
          <a:p>
            <a:r>
              <a:rPr lang="en-US" altLang="en-US" sz="1400">
                <a:latin typeface="Arial" panose="020B0604020202020204" pitchFamily="34" charset="0"/>
                <a:cs typeface="Arial" panose="020B0604020202020204" pitchFamily="34" charset="0"/>
              </a:rPr>
              <a:t>To bring greater impact to your presentation, use a variety of dark and light slides. See the slide master view for all layout and color options. </a:t>
            </a:r>
            <a:r>
              <a:rPr lang="en-US" sz="1400" b="1" i="1"/>
              <a:t>Please note: For decks that must be printed, use the light background slides only. Delete any unused slides.</a:t>
            </a:r>
          </a:p>
          <a:p>
            <a:r>
              <a:rPr lang="en-US" sz="1400"/>
              <a:t>Keep presentations simple. Write content with your audience in mind.</a:t>
            </a:r>
          </a:p>
          <a:p>
            <a:r>
              <a:rPr lang="en-US" sz="1400"/>
              <a:t>Limit bullet points and text. Limit transitions and other animations. </a:t>
            </a:r>
          </a:p>
          <a:p>
            <a:r>
              <a:rPr lang="en-US" sz="1400"/>
              <a:t>Limit use of fonts to </a:t>
            </a:r>
            <a:r>
              <a:rPr lang="en-US" sz="1400" b="1"/>
              <a:t>Arial,</a:t>
            </a:r>
            <a:r>
              <a:rPr lang="en-US" sz="1400"/>
              <a:t> our default brand font family.</a:t>
            </a:r>
          </a:p>
          <a:p>
            <a:r>
              <a:rPr lang="en-US" sz="1400"/>
              <a:t>Do not use images and graphics found on internet searches, as they might be subject to copyright.</a:t>
            </a:r>
          </a:p>
          <a:p>
            <a:endParaRPr lang="en-US" sz="1400"/>
          </a:p>
          <a:p>
            <a:r>
              <a:rPr lang="en-US" sz="1600" b="1"/>
              <a:t>APPROVAL PROCESS FOR PRESENTING</a:t>
            </a:r>
            <a:br>
              <a:rPr lang="en-US" sz="1600" b="1"/>
            </a:br>
            <a:r>
              <a:rPr lang="en-US" sz="1600" b="1"/>
              <a:t>OUTSIDE OF MITRE. </a:t>
            </a:r>
          </a:p>
          <a:p>
            <a:r>
              <a:rPr lang="en-US" sz="1400"/>
              <a:t>Before releasing MITRE information to the public, authors must ensure copyright protection and obtain formal release approval.</a:t>
            </a:r>
            <a:br>
              <a:rPr lang="en-US" sz="1400"/>
            </a:br>
            <a:r>
              <a:rPr lang="en-US" sz="1400" b="1" u="sng">
                <a:hlinkClick r:id="rId3">
                  <a:extLst>
                    <a:ext uri="{A12FA001-AC4F-418D-AE19-62706E023703}">
                      <ahyp:hlinkClr xmlns:ahyp="http://schemas.microsoft.com/office/drawing/2018/hyperlinkcolor" val="tx"/>
                    </a:ext>
                  </a:extLst>
                </a:hlinkClick>
              </a:rPr>
              <a:t>FJ: PRS</a:t>
            </a:r>
            <a:r>
              <a:rPr lang="en-US" sz="1400" b="1"/>
              <a:t> </a:t>
            </a:r>
            <a:r>
              <a:rPr lang="en-US" sz="1400"/>
              <a:t>for guidance and to start the public release process.</a:t>
            </a:r>
          </a:p>
          <a:p>
            <a:endParaRPr lang="en-US" sz="1400"/>
          </a:p>
          <a:p>
            <a:pPr>
              <a:lnSpc>
                <a:spcPct val="100000"/>
              </a:lnSpc>
              <a:spcAft>
                <a:spcPts val="0"/>
              </a:spcAft>
            </a:pPr>
            <a:r>
              <a:rPr lang="en-US" sz="1600" b="1"/>
              <a:t>508 COMPLIANCE</a:t>
            </a:r>
          </a:p>
          <a:p>
            <a:pPr>
              <a:lnSpc>
                <a:spcPct val="100000"/>
              </a:lnSpc>
              <a:spcBef>
                <a:spcPts val="200"/>
              </a:spcBef>
            </a:pPr>
            <a:r>
              <a:rPr lang="en-US" sz="1400" b="1" u="sng">
                <a:hlinkClick r:id="rId2">
                  <a:extLst>
                    <a:ext uri="{A12FA001-AC4F-418D-AE19-62706E023703}">
                      <ahyp:hlinkClr xmlns:ahyp="http://schemas.microsoft.com/office/drawing/2018/hyperlinkcolor" val="tx"/>
                    </a:ext>
                  </a:extLst>
                </a:hlinkClick>
              </a:rPr>
              <a:t>FJ: 508</a:t>
            </a:r>
            <a:r>
              <a:rPr lang="en-US" sz="1400" b="1"/>
              <a:t> </a:t>
            </a:r>
            <a:r>
              <a:rPr lang="en-US" sz="1400"/>
              <a:t>for guidance, resources, and submitting 508 compliance review requests on your final deliverables. </a:t>
            </a:r>
          </a:p>
        </p:txBody>
      </p:sp>
      <p:sp>
        <p:nvSpPr>
          <p:cNvPr id="14" name="Rectangle 13">
            <a:extLst>
              <a:ext uri="{FF2B5EF4-FFF2-40B4-BE49-F238E27FC236}">
                <a16:creationId xmlns:a16="http://schemas.microsoft.com/office/drawing/2014/main" id="{243FEA83-19A2-46FA-A2D1-F2D6319DA1B2}"/>
              </a:ext>
            </a:extLst>
          </p:cNvPr>
          <p:cNvSpPr/>
          <p:nvPr userDrawn="1"/>
        </p:nvSpPr>
        <p:spPr>
          <a:xfrm>
            <a:off x="6685993" y="2087700"/>
            <a:ext cx="5171949" cy="3570208"/>
          </a:xfrm>
          <a:prstGeom prst="rect">
            <a:avLst/>
          </a:prstGeom>
        </p:spPr>
        <p:txBody>
          <a:bodyPr wrap="square">
            <a:spAutoFit/>
          </a:bodyPr>
          <a:lstStyle/>
          <a:p>
            <a:pPr>
              <a:lnSpc>
                <a:spcPct val="100000"/>
              </a:lnSpc>
              <a:spcAft>
                <a:spcPts val="0"/>
              </a:spcAft>
            </a:pPr>
            <a:r>
              <a:rPr lang="en-US" sz="1600" b="1"/>
              <a:t>WHERE TO FIND IMAGES</a:t>
            </a:r>
          </a:p>
          <a:p>
            <a:pPr>
              <a:lnSpc>
                <a:spcPct val="100000"/>
              </a:lnSpc>
              <a:spcBef>
                <a:spcPts val="200"/>
              </a:spcBef>
            </a:pPr>
            <a:r>
              <a:rPr lang="en-US" sz="1400"/>
              <a:t>Brand approved images and other assets can be found at</a:t>
            </a:r>
            <a:br>
              <a:rPr lang="en-US" sz="1400"/>
            </a:br>
            <a:r>
              <a:rPr lang="en-US" sz="1400" b="1" u="sng">
                <a:hlinkClick r:id="rId4">
                  <a:extLst>
                    <a:ext uri="{A12FA001-AC4F-418D-AE19-62706E023703}">
                      <ahyp:hlinkClr xmlns:ahyp="http://schemas.microsoft.com/office/drawing/2018/hyperlinkcolor" val="tx"/>
                    </a:ext>
                  </a:extLst>
                </a:hlinkClick>
              </a:rPr>
              <a:t>FJ: Images</a:t>
            </a:r>
            <a:r>
              <a:rPr lang="en-US" sz="1400"/>
              <a:t>.</a:t>
            </a:r>
          </a:p>
          <a:p>
            <a:pPr>
              <a:lnSpc>
                <a:spcPct val="100000"/>
              </a:lnSpc>
              <a:spcBef>
                <a:spcPts val="200"/>
              </a:spcBef>
            </a:pPr>
            <a:endParaRPr lang="en-US" sz="1400"/>
          </a:p>
          <a:p>
            <a:pPr>
              <a:lnSpc>
                <a:spcPct val="100000"/>
              </a:lnSpc>
              <a:spcAft>
                <a:spcPts val="0"/>
              </a:spcAft>
            </a:pPr>
            <a:r>
              <a:rPr lang="en-US" sz="1600" b="1"/>
              <a:t>ADDING AN IMAGE TO A TITLE SLIDE</a:t>
            </a:r>
          </a:p>
          <a:p>
            <a:pPr>
              <a:lnSpc>
                <a:spcPct val="100000"/>
              </a:lnSpc>
              <a:spcBef>
                <a:spcPts val="200"/>
              </a:spcBef>
            </a:pPr>
            <a:r>
              <a:rPr lang="en-US" sz="1400"/>
              <a:t>To add an image that best represents your project, use slide layout </a:t>
            </a:r>
            <a:r>
              <a:rPr lang="en-US" sz="1400" i="0"/>
              <a:t>“Title Slide_Insert_Photo_Image.” </a:t>
            </a:r>
            <a:r>
              <a:rPr lang="en-US" sz="1400"/>
              <a:t>Go to </a:t>
            </a:r>
            <a:r>
              <a:rPr lang="en-US" sz="1400" b="1" u="sng">
                <a:hlinkClick r:id="rId5">
                  <a:extLst>
                    <a:ext uri="{A12FA001-AC4F-418D-AE19-62706E023703}">
                      <ahyp:hlinkClr xmlns:ahyp="http://schemas.microsoft.com/office/drawing/2018/hyperlinkcolor" val="tx"/>
                    </a:ext>
                  </a:extLst>
                </a:hlinkClick>
              </a:rPr>
              <a:t>FJ: Images</a:t>
            </a:r>
            <a:r>
              <a:rPr lang="en-US" sz="1400" b="1"/>
              <a:t> </a:t>
            </a:r>
            <a:r>
              <a:rPr lang="en-US" sz="1400"/>
              <a:t>and see curated gallery, “Images for PPT Cover Slides.” Download your image and click the icon on the slide to insert. </a:t>
            </a:r>
          </a:p>
          <a:p>
            <a:pPr>
              <a:lnSpc>
                <a:spcPct val="100000"/>
              </a:lnSpc>
              <a:spcBef>
                <a:spcPts val="200"/>
              </a:spcBef>
            </a:pPr>
            <a:endParaRPr lang="en-US" altLang="en-US" sz="1400">
              <a:latin typeface="Arial" panose="020B0604020202020204" pitchFamily="34" charset="0"/>
            </a:endParaRPr>
          </a:p>
          <a:p>
            <a:pPr>
              <a:lnSpc>
                <a:spcPct val="100000"/>
              </a:lnSpc>
              <a:spcAft>
                <a:spcPts val="0"/>
              </a:spcAft>
            </a:pPr>
            <a:r>
              <a:rPr lang="en-US" sz="1600" b="1"/>
              <a:t>MY WORDS DON’T FIT</a:t>
            </a:r>
          </a:p>
          <a:p>
            <a:pPr>
              <a:lnSpc>
                <a:spcPct val="100000"/>
              </a:lnSpc>
              <a:spcBef>
                <a:spcPts val="200"/>
              </a:spcBef>
            </a:pPr>
            <a:r>
              <a:rPr lang="en-US" sz="1400"/>
              <a:t>If you need to add more words or if your presentation supports a technical report, use the annotated briefing template instead.</a:t>
            </a:r>
            <a:br>
              <a:rPr lang="en-US" sz="1400"/>
            </a:br>
            <a:r>
              <a:rPr lang="en-US" sz="1400" b="1" u="sng">
                <a:hlinkClick r:id="rId6">
                  <a:extLst>
                    <a:ext uri="{A12FA001-AC4F-418D-AE19-62706E023703}">
                      <ahyp:hlinkClr xmlns:ahyp="http://schemas.microsoft.com/office/drawing/2018/hyperlinkcolor" val="tx"/>
                    </a:ext>
                  </a:extLst>
                </a:hlinkClick>
              </a:rPr>
              <a:t>FJ:</a:t>
            </a:r>
            <a:r>
              <a:rPr lang="en-US" sz="1400" b="1" u="sng"/>
              <a:t> </a:t>
            </a:r>
            <a:r>
              <a:rPr lang="en-US" sz="1400" b="1" u="sng">
                <a:hlinkClick r:id="rId6">
                  <a:extLst>
                    <a:ext uri="{A12FA001-AC4F-418D-AE19-62706E023703}">
                      <ahyp:hlinkClr xmlns:ahyp="http://schemas.microsoft.com/office/drawing/2018/hyperlinkcolor" val="tx"/>
                    </a:ext>
                  </a:extLst>
                </a:hlinkClick>
              </a:rPr>
              <a:t>Strategic Communications</a:t>
            </a:r>
            <a:r>
              <a:rPr lang="en-US" sz="1400" b="1"/>
              <a:t> </a:t>
            </a:r>
            <a:r>
              <a:rPr lang="en-US" sz="1400"/>
              <a:t>for templates and guidance. </a:t>
            </a:r>
          </a:p>
          <a:p>
            <a:pPr>
              <a:lnSpc>
                <a:spcPct val="100000"/>
              </a:lnSpc>
              <a:spcBef>
                <a:spcPts val="200"/>
              </a:spcBef>
            </a:pPr>
            <a:endParaRPr lang="en-US" altLang="en-US" sz="1400">
              <a:latin typeface="Arial" panose="020B0604020202020204" pitchFamily="34" charset="0"/>
            </a:endParaRPr>
          </a:p>
        </p:txBody>
      </p:sp>
      <p:sp>
        <p:nvSpPr>
          <p:cNvPr id="15" name="Text Placeholder 1">
            <a:extLst>
              <a:ext uri="{FF2B5EF4-FFF2-40B4-BE49-F238E27FC236}">
                <a16:creationId xmlns:a16="http://schemas.microsoft.com/office/drawing/2014/main" id="{C09168C9-BC22-4943-B022-5DF74A9CDD93}"/>
              </a:ext>
            </a:extLst>
          </p:cNvPr>
          <p:cNvSpPr txBox="1">
            <a:spLocks/>
          </p:cNvSpPr>
          <p:nvPr userDrawn="1"/>
        </p:nvSpPr>
        <p:spPr>
          <a:xfrm>
            <a:off x="396876" y="285759"/>
            <a:ext cx="3616322" cy="490654"/>
          </a:xfrm>
          <a:prstGeom prst="rect">
            <a:avLst/>
          </a:prstGeom>
          <a:noFill/>
          <a:ln>
            <a:noFill/>
            <a:prstDash/>
          </a:ln>
          <a:effectLst/>
        </p:spPr>
        <p:txBody>
          <a:bodyPr rot="0" spcFirstLastPara="0" vertOverflow="overflow" horzOverflow="overflow" vert="horz" wrap="square" lIns="0" tIns="45720" rIns="91440" bIns="45720" numCol="1" spcCol="0" rtlCol="0" fromWordArt="0" anchor="t" anchorCtr="0" forceAA="0" compatLnSpc="1">
            <a:prstTxWarp prst="textNoShape">
              <a:avLst/>
            </a:prstTxWarp>
            <a:noAutofit/>
          </a:bodyPr>
          <a:lstStyle>
            <a:lvl1pPr marL="0" indent="0" algn="l" defTabSz="914400" rtl="0" eaLnBrk="1" latinLnBrk="0" hangingPunct="1">
              <a:lnSpc>
                <a:spcPct val="90000"/>
              </a:lnSpc>
              <a:spcBef>
                <a:spcPts val="600"/>
              </a:spcBef>
              <a:spcAft>
                <a:spcPts val="600"/>
              </a:spcAft>
              <a:buFont typeface="Arial"/>
              <a:buNone/>
              <a:defRPr sz="2400" b="1" i="0" kern="1200" cap="all" baseline="0">
                <a:solidFill>
                  <a:schemeClr val="tx2"/>
                </a:solidFill>
                <a:latin typeface="+mn-lt"/>
                <a:ea typeface="Arial Narrow" charset="0"/>
                <a:cs typeface="Arial Narrow" charset="0"/>
              </a:defRPr>
            </a:lvl1pPr>
            <a:lvl2pPr marL="9525" indent="0" algn="l" defTabSz="914400" rtl="0" eaLnBrk="1" latinLnBrk="0" hangingPunct="1">
              <a:lnSpc>
                <a:spcPct val="90000"/>
              </a:lnSpc>
              <a:spcBef>
                <a:spcPts val="600"/>
              </a:spcBef>
              <a:spcAft>
                <a:spcPts val="600"/>
              </a:spcAft>
              <a:buFont typeface="Arial"/>
              <a:buNone/>
              <a:tabLst/>
              <a:defRPr lang="en-US" sz="2400" b="0" i="0" kern="1200" baseline="0" dirty="0" smtClean="0">
                <a:solidFill>
                  <a:schemeClr val="tx2"/>
                </a:solidFill>
                <a:latin typeface="+mn-lt"/>
                <a:ea typeface="Arial Narrow" charset="0"/>
                <a:cs typeface="Arial Narrow" charset="0"/>
              </a:defRPr>
            </a:lvl2pPr>
            <a:lvl3pPr marL="238125" indent="-238125" algn="l" defTabSz="914400" rtl="0" eaLnBrk="1" latinLnBrk="0" hangingPunct="1">
              <a:lnSpc>
                <a:spcPct val="90000"/>
              </a:lnSpc>
              <a:spcBef>
                <a:spcPts val="600"/>
              </a:spcBef>
              <a:spcAft>
                <a:spcPts val="600"/>
              </a:spcAft>
              <a:buClrTx/>
              <a:buSzPct val="110000"/>
              <a:buFont typeface="Arial"/>
              <a:buChar char="•"/>
              <a:tabLst/>
              <a:defRPr lang="en-US" sz="2400" b="0" i="0" kern="1200" baseline="0" dirty="0" smtClean="0">
                <a:solidFill>
                  <a:schemeClr val="tx2"/>
                </a:solidFill>
                <a:latin typeface="+mn-lt"/>
                <a:ea typeface="Arial Narrow" charset="0"/>
                <a:cs typeface="Arial Narrow" charset="0"/>
              </a:defRPr>
            </a:lvl3pPr>
            <a:lvl4pPr marL="693738" marR="0" indent="-347663" algn="l" defTabSz="914400" rtl="0" eaLnBrk="1" fontAlgn="auto" latinLnBrk="0" hangingPunct="1">
              <a:lnSpc>
                <a:spcPct val="90000"/>
              </a:lnSpc>
              <a:spcBef>
                <a:spcPts val="500"/>
              </a:spcBef>
              <a:spcAft>
                <a:spcPts val="600"/>
              </a:spcAft>
              <a:buClrTx/>
              <a:buSzPct val="110000"/>
              <a:buFont typeface=".AppleSystemUIFont" charset="-120"/>
              <a:buChar char="–"/>
              <a:tabLst/>
              <a:defRPr lang="en-US" sz="2400" b="0" i="0" kern="1200" dirty="0" smtClean="0">
                <a:solidFill>
                  <a:schemeClr val="tx2"/>
                </a:solidFill>
                <a:latin typeface="+mn-lt"/>
                <a:ea typeface="Arial Narrow" charset="0"/>
                <a:cs typeface="Arial Narrow" charset="0"/>
              </a:defRPr>
            </a:lvl4pPr>
            <a:lvl5pPr marL="1543050" marR="0" indent="-339725" algn="l" defTabSz="914400" rtl="0" eaLnBrk="1" fontAlgn="auto" latinLnBrk="0" hangingPunct="1">
              <a:lnSpc>
                <a:spcPct val="90000"/>
              </a:lnSpc>
              <a:spcBef>
                <a:spcPts val="600"/>
              </a:spcBef>
              <a:spcAft>
                <a:spcPts val="600"/>
              </a:spcAft>
              <a:buClrTx/>
              <a:buSzPct val="95000"/>
              <a:buFont typeface="Courier New" panose="02070309020205020404" pitchFamily="49" charset="0"/>
              <a:buChar char="o"/>
              <a:tabLst/>
              <a:defRPr lang="en-US" sz="2200" b="0" i="0" kern="1200" baseline="0" dirty="0" smtClean="0">
                <a:solidFill>
                  <a:schemeClr val="tx2"/>
                </a:solidFill>
                <a:latin typeface="+mn-lt"/>
                <a:ea typeface="Arial Narrow" charset="0"/>
                <a:cs typeface="Arial Narrow" charset="0"/>
              </a:defRPr>
            </a:lvl5pPr>
            <a:lvl6pPr marL="1947863" marR="0" indent="-231775" algn="l" defTabSz="914400" rtl="0" eaLnBrk="1" fontAlgn="auto" latinLnBrk="0" hangingPunct="1">
              <a:lnSpc>
                <a:spcPct val="90000"/>
              </a:lnSpc>
              <a:spcBef>
                <a:spcPts val="600"/>
              </a:spcBef>
              <a:spcAft>
                <a:spcPts val="600"/>
              </a:spcAft>
              <a:buClrTx/>
              <a:buSzPct val="110000"/>
              <a:buFont typeface="Arial" panose="020B0604020202020204" pitchFamily="34" charset="0"/>
              <a:buChar char="•"/>
              <a:tabLst/>
              <a:defRPr sz="1800" b="0" kern="1200" cap="none" baseline="0">
                <a:solidFill>
                  <a:schemeClr val="tx2"/>
                </a:solidFill>
                <a:latin typeface="+mn-lt"/>
                <a:ea typeface="+mn-ea"/>
                <a:cs typeface="+mn-cs"/>
              </a:defRPr>
            </a:lvl6pPr>
            <a:lvl7pPr marL="2290763" indent="-223838" algn="l" defTabSz="914400" rtl="0" eaLnBrk="1" latinLnBrk="0" hangingPunct="1">
              <a:lnSpc>
                <a:spcPct val="90000"/>
              </a:lnSpc>
              <a:spcBef>
                <a:spcPts val="500"/>
              </a:spcBef>
              <a:buFont typeface="System Font Regular"/>
              <a:buChar char="-"/>
              <a:tabLst/>
              <a:defRPr sz="1600" kern="1200">
                <a:solidFill>
                  <a:schemeClr val="tx2"/>
                </a:solidFill>
                <a:latin typeface="+mn-lt"/>
                <a:ea typeface="+mn-ea"/>
                <a:cs typeface="+mn-cs"/>
              </a:defRPr>
            </a:lvl7pPr>
            <a:lvl8pPr marL="3136392" indent="0" algn="l" defTabSz="914400" rtl="0" eaLnBrk="1" latinLnBrk="0" hangingPunct="1">
              <a:lnSpc>
                <a:spcPct val="90000"/>
              </a:lnSpc>
              <a:spcBef>
                <a:spcPts val="500"/>
              </a:spcBef>
              <a:buFont typeface="Arial"/>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defRPr/>
            </a:pPr>
            <a:r>
              <a:rPr lang="en-US" sz="3200">
                <a:solidFill>
                  <a:schemeClr val="tx1"/>
                </a:solidFill>
              </a:rPr>
              <a:t>introduction</a:t>
            </a:r>
          </a:p>
        </p:txBody>
      </p:sp>
      <p:sp>
        <p:nvSpPr>
          <p:cNvPr id="16" name="Footer Placeholder 4">
            <a:extLst>
              <a:ext uri="{FF2B5EF4-FFF2-40B4-BE49-F238E27FC236}">
                <a16:creationId xmlns:a16="http://schemas.microsoft.com/office/drawing/2014/main" id="{28EA2436-2909-4B15-87F4-FE725EEF0FEE}"/>
              </a:ext>
            </a:extLst>
          </p:cNvPr>
          <p:cNvSpPr txBox="1">
            <a:spLocks/>
          </p:cNvSpPr>
          <p:nvPr userDrawn="1"/>
        </p:nvSpPr>
        <p:spPr>
          <a:xfrm>
            <a:off x="8765373" y="5826471"/>
            <a:ext cx="2887651" cy="644181"/>
          </a:xfrm>
          <a:prstGeom prst="rect">
            <a:avLst/>
          </a:prstGeom>
          <a:ln w="12700">
            <a:solidFill>
              <a:srgbClr val="FF0000"/>
            </a:solidFill>
          </a:ln>
        </p:spPr>
        <p:txBody>
          <a:bodyPr vert="horz" lIns="0" tIns="45720" rIns="0" bIns="45720" rtlCol="0" anchor="ctr"/>
          <a:lstStyle>
            <a:defPPr>
              <a:defRPr lang="en-US"/>
            </a:defPPr>
            <a:lvl1pPr algn="r">
              <a:defRPr sz="800" cap="all" baseline="0">
                <a:solidFill>
                  <a:schemeClr val="bg1"/>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a:solidFill>
                  <a:srgbClr val="FF0000"/>
                </a:solidFill>
              </a:rPr>
              <a:t>DELETE FROM DECK WHEN DONE. DO NOT PRINT.</a:t>
            </a:r>
          </a:p>
        </p:txBody>
      </p:sp>
    </p:spTree>
    <p:extLst>
      <p:ext uri="{BB962C8B-B14F-4D97-AF65-F5344CB8AC3E}">
        <p14:creationId xmlns:p14="http://schemas.microsoft.com/office/powerpoint/2010/main" val="4127354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ayout with 4 image_Whit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F6568B5-A51E-4B9F-AF5D-03214F63C327}"/>
              </a:ext>
            </a:extLst>
          </p:cNvPr>
          <p:cNvSpPr>
            <a:spLocks noGrp="1"/>
          </p:cNvSpPr>
          <p:nvPr>
            <p:ph type="sldNum" sz="quarter" idx="10"/>
          </p:nvPr>
        </p:nvSpPr>
        <p:spPr/>
        <p:txBody>
          <a:bodyPr/>
          <a:lstStyle/>
          <a:p>
            <a:fld id="{2F2F552B-1952-B44E-8CAB-5705F0ACD2E2}" type="slidenum">
              <a:rPr lang="uk-UA" smtClean="0"/>
              <a:pPr/>
              <a:t>‹#›</a:t>
            </a:fld>
            <a:endParaRPr lang="uk-UA"/>
          </a:p>
        </p:txBody>
      </p:sp>
      <p:sp>
        <p:nvSpPr>
          <p:cNvPr id="4" name="Picture Placeholder 5">
            <a:extLst>
              <a:ext uri="{FF2B5EF4-FFF2-40B4-BE49-F238E27FC236}">
                <a16:creationId xmlns:a16="http://schemas.microsoft.com/office/drawing/2014/main" id="{FDDAA3F8-EB4F-4A1F-AF6F-2C4EEBF6B68A}"/>
              </a:ext>
            </a:extLst>
          </p:cNvPr>
          <p:cNvSpPr>
            <a:spLocks noGrp="1"/>
          </p:cNvSpPr>
          <p:nvPr>
            <p:ph type="pic" sz="quarter" idx="16" hasCustomPrompt="1"/>
          </p:nvPr>
        </p:nvSpPr>
        <p:spPr>
          <a:xfrm>
            <a:off x="1038225" y="1548439"/>
            <a:ext cx="1524000" cy="1524000"/>
          </a:xfrm>
          <a:prstGeom prst="rect">
            <a:avLst/>
          </a:prstGeom>
          <a:solidFill>
            <a:schemeClr val="bg2">
              <a:lumMod val="95000"/>
            </a:schemeClr>
          </a:solidFill>
          <a:ln w="38100">
            <a:solidFill>
              <a:schemeClr val="accent3"/>
            </a:solidFill>
            <a:miter lim="800000"/>
          </a:ln>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200" b="0" cap="none">
                <a:solidFill>
                  <a:schemeClr val="tx1"/>
                </a:solidFill>
              </a:defRPr>
            </a:lvl1pPr>
          </a:lstStyle>
          <a:p>
            <a:r>
              <a:rPr lang="en-US"/>
              <a:t>Drag photo to placeholder or click on icon to place photo from file. </a:t>
            </a:r>
          </a:p>
          <a:p>
            <a:endParaRPr lang="en-US"/>
          </a:p>
        </p:txBody>
      </p:sp>
      <p:sp>
        <p:nvSpPr>
          <p:cNvPr id="5" name="Picture Placeholder 5">
            <a:extLst>
              <a:ext uri="{FF2B5EF4-FFF2-40B4-BE49-F238E27FC236}">
                <a16:creationId xmlns:a16="http://schemas.microsoft.com/office/drawing/2014/main" id="{30FD80E7-E17C-4285-9D94-3C1AC92AC259}"/>
              </a:ext>
            </a:extLst>
          </p:cNvPr>
          <p:cNvSpPr>
            <a:spLocks noGrp="1"/>
          </p:cNvSpPr>
          <p:nvPr>
            <p:ph type="pic" sz="quarter" idx="17" hasCustomPrompt="1"/>
          </p:nvPr>
        </p:nvSpPr>
        <p:spPr>
          <a:xfrm>
            <a:off x="3905250" y="1548439"/>
            <a:ext cx="1524000" cy="1524000"/>
          </a:xfrm>
          <a:prstGeom prst="rect">
            <a:avLst/>
          </a:prstGeom>
          <a:solidFill>
            <a:schemeClr val="bg2">
              <a:lumMod val="95000"/>
            </a:schemeClr>
          </a:solidFill>
          <a:ln w="38100">
            <a:solidFill>
              <a:schemeClr val="accent3"/>
            </a:solidFill>
            <a:miter lim="800000"/>
          </a:ln>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200" b="0" cap="none">
                <a:solidFill>
                  <a:schemeClr val="tx1"/>
                </a:solidFill>
              </a:defRPr>
            </a:lvl1pPr>
          </a:lstStyle>
          <a:p>
            <a:r>
              <a:rPr lang="en-US"/>
              <a:t>Drag photo to placeholder or click on icon to place photo from file. </a:t>
            </a:r>
          </a:p>
          <a:p>
            <a:endParaRPr lang="en-US"/>
          </a:p>
        </p:txBody>
      </p:sp>
      <p:sp>
        <p:nvSpPr>
          <p:cNvPr id="6" name="Picture Placeholder 5">
            <a:extLst>
              <a:ext uri="{FF2B5EF4-FFF2-40B4-BE49-F238E27FC236}">
                <a16:creationId xmlns:a16="http://schemas.microsoft.com/office/drawing/2014/main" id="{D337BB3D-26EB-4B08-A589-DA4B25E61EF6}"/>
              </a:ext>
            </a:extLst>
          </p:cNvPr>
          <p:cNvSpPr>
            <a:spLocks noGrp="1"/>
          </p:cNvSpPr>
          <p:nvPr>
            <p:ph type="pic" sz="quarter" idx="18" hasCustomPrompt="1"/>
          </p:nvPr>
        </p:nvSpPr>
        <p:spPr>
          <a:xfrm>
            <a:off x="6772275" y="1548439"/>
            <a:ext cx="1524000" cy="1524000"/>
          </a:xfrm>
          <a:prstGeom prst="rect">
            <a:avLst/>
          </a:prstGeom>
          <a:solidFill>
            <a:schemeClr val="bg2">
              <a:lumMod val="95000"/>
            </a:schemeClr>
          </a:solidFill>
          <a:ln w="38100">
            <a:solidFill>
              <a:schemeClr val="accent3"/>
            </a:solidFill>
            <a:miter lim="800000"/>
          </a:ln>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200" b="0" cap="none">
                <a:solidFill>
                  <a:schemeClr val="tx1"/>
                </a:solidFill>
              </a:defRPr>
            </a:lvl1pPr>
          </a:lstStyle>
          <a:p>
            <a:r>
              <a:rPr lang="en-US"/>
              <a:t>Drag photo to placeholder or click on icon to place photo from file. </a:t>
            </a:r>
          </a:p>
          <a:p>
            <a:endParaRPr lang="en-US"/>
          </a:p>
        </p:txBody>
      </p:sp>
      <p:sp>
        <p:nvSpPr>
          <p:cNvPr id="7" name="Picture Placeholder 5">
            <a:extLst>
              <a:ext uri="{FF2B5EF4-FFF2-40B4-BE49-F238E27FC236}">
                <a16:creationId xmlns:a16="http://schemas.microsoft.com/office/drawing/2014/main" id="{FC855AF4-9C57-4C82-ABED-C59FAFAF234E}"/>
              </a:ext>
            </a:extLst>
          </p:cNvPr>
          <p:cNvSpPr>
            <a:spLocks noGrp="1"/>
          </p:cNvSpPr>
          <p:nvPr>
            <p:ph type="pic" sz="quarter" idx="19" hasCustomPrompt="1"/>
          </p:nvPr>
        </p:nvSpPr>
        <p:spPr>
          <a:xfrm>
            <a:off x="9629775" y="1548439"/>
            <a:ext cx="1524000" cy="1524000"/>
          </a:xfrm>
          <a:prstGeom prst="rect">
            <a:avLst/>
          </a:prstGeom>
          <a:solidFill>
            <a:schemeClr val="bg2">
              <a:lumMod val="95000"/>
            </a:schemeClr>
          </a:solidFill>
          <a:ln w="38100">
            <a:solidFill>
              <a:schemeClr val="accent3"/>
            </a:solidFill>
            <a:miter lim="800000"/>
          </a:ln>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200" b="0" cap="none">
                <a:solidFill>
                  <a:schemeClr val="tx1"/>
                </a:solidFill>
              </a:defRPr>
            </a:lvl1pPr>
          </a:lstStyle>
          <a:p>
            <a:r>
              <a:rPr lang="en-US"/>
              <a:t>Drag photo to placeholder or click on icon to place photo from file. </a:t>
            </a:r>
          </a:p>
          <a:p>
            <a:endParaRPr lang="en-US"/>
          </a:p>
        </p:txBody>
      </p:sp>
      <p:sp>
        <p:nvSpPr>
          <p:cNvPr id="8" name="Text Placeholder 2">
            <a:extLst>
              <a:ext uri="{FF2B5EF4-FFF2-40B4-BE49-F238E27FC236}">
                <a16:creationId xmlns:a16="http://schemas.microsoft.com/office/drawing/2014/main" id="{93793471-F4BA-4465-ABF2-FE682C2A7424}"/>
              </a:ext>
            </a:extLst>
          </p:cNvPr>
          <p:cNvSpPr>
            <a:spLocks noGrp="1"/>
          </p:cNvSpPr>
          <p:nvPr>
            <p:ph type="body" idx="1" hasCustomPrompt="1"/>
          </p:nvPr>
        </p:nvSpPr>
        <p:spPr>
          <a:xfrm>
            <a:off x="489145" y="3407221"/>
            <a:ext cx="2560320"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err="1"/>
              <a:t>Subheadline</a:t>
            </a:r>
            <a:endParaRPr lang="en-US"/>
          </a:p>
        </p:txBody>
      </p:sp>
      <p:sp>
        <p:nvSpPr>
          <p:cNvPr id="9" name="Text Placeholder 2">
            <a:extLst>
              <a:ext uri="{FF2B5EF4-FFF2-40B4-BE49-F238E27FC236}">
                <a16:creationId xmlns:a16="http://schemas.microsoft.com/office/drawing/2014/main" id="{44A6A540-AEC7-43D6-A801-E4D6D202935F}"/>
              </a:ext>
            </a:extLst>
          </p:cNvPr>
          <p:cNvSpPr>
            <a:spLocks noGrp="1"/>
          </p:cNvSpPr>
          <p:nvPr>
            <p:ph type="body" idx="20" hasCustomPrompt="1"/>
          </p:nvPr>
        </p:nvSpPr>
        <p:spPr>
          <a:xfrm>
            <a:off x="3349821" y="3407221"/>
            <a:ext cx="2560320"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err="1"/>
              <a:t>Subheadline</a:t>
            </a:r>
            <a:endParaRPr lang="en-US"/>
          </a:p>
        </p:txBody>
      </p:sp>
      <p:sp>
        <p:nvSpPr>
          <p:cNvPr id="10" name="Text Placeholder 2">
            <a:extLst>
              <a:ext uri="{FF2B5EF4-FFF2-40B4-BE49-F238E27FC236}">
                <a16:creationId xmlns:a16="http://schemas.microsoft.com/office/drawing/2014/main" id="{F4B84508-DBBA-4957-A988-158A01573DBB}"/>
              </a:ext>
            </a:extLst>
          </p:cNvPr>
          <p:cNvSpPr>
            <a:spLocks noGrp="1"/>
          </p:cNvSpPr>
          <p:nvPr>
            <p:ph type="body" idx="22" hasCustomPrompt="1"/>
          </p:nvPr>
        </p:nvSpPr>
        <p:spPr>
          <a:xfrm>
            <a:off x="6305035" y="3407221"/>
            <a:ext cx="2560320"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err="1"/>
              <a:t>Subheadline</a:t>
            </a:r>
            <a:endParaRPr lang="en-US"/>
          </a:p>
        </p:txBody>
      </p:sp>
      <p:sp>
        <p:nvSpPr>
          <p:cNvPr id="11" name="Text Placeholder 2">
            <a:extLst>
              <a:ext uri="{FF2B5EF4-FFF2-40B4-BE49-F238E27FC236}">
                <a16:creationId xmlns:a16="http://schemas.microsoft.com/office/drawing/2014/main" id="{52742747-89A0-4116-851E-4C8406583D19}"/>
              </a:ext>
            </a:extLst>
          </p:cNvPr>
          <p:cNvSpPr>
            <a:spLocks noGrp="1"/>
          </p:cNvSpPr>
          <p:nvPr>
            <p:ph type="body" idx="24" hasCustomPrompt="1"/>
          </p:nvPr>
        </p:nvSpPr>
        <p:spPr>
          <a:xfrm>
            <a:off x="9174480" y="3407221"/>
            <a:ext cx="2560320"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err="1"/>
              <a:t>Subheadline</a:t>
            </a:r>
            <a:endParaRPr lang="en-US"/>
          </a:p>
        </p:txBody>
      </p:sp>
      <p:sp>
        <p:nvSpPr>
          <p:cNvPr id="12" name="Title 28">
            <a:extLst>
              <a:ext uri="{FF2B5EF4-FFF2-40B4-BE49-F238E27FC236}">
                <a16:creationId xmlns:a16="http://schemas.microsoft.com/office/drawing/2014/main" id="{76F358CF-D5FE-45C2-AAB2-904DB884F3FC}"/>
              </a:ext>
            </a:extLst>
          </p:cNvPr>
          <p:cNvSpPr>
            <a:spLocks noGrp="1"/>
          </p:cNvSpPr>
          <p:nvPr>
            <p:ph type="title" hasCustomPrompt="1"/>
          </p:nvPr>
        </p:nvSpPr>
        <p:spPr>
          <a:xfrm>
            <a:off x="457200" y="396905"/>
            <a:ext cx="11277600" cy="693337"/>
          </a:xfrm>
        </p:spPr>
        <p:txBody>
          <a:bodyPr/>
          <a:lstStyle>
            <a:lvl1pPr algn="ctr">
              <a:defRPr sz="3200">
                <a:solidFill>
                  <a:schemeClr val="tx1"/>
                </a:solidFill>
              </a:defRPr>
            </a:lvl1pPr>
          </a:lstStyle>
          <a:p>
            <a:r>
              <a:rPr lang="en-US"/>
              <a:t>Slide Title, Arial 32 pt.</a:t>
            </a:r>
          </a:p>
        </p:txBody>
      </p:sp>
      <p:sp>
        <p:nvSpPr>
          <p:cNvPr id="14" name="Text Placeholder 3">
            <a:extLst>
              <a:ext uri="{FF2B5EF4-FFF2-40B4-BE49-F238E27FC236}">
                <a16:creationId xmlns:a16="http://schemas.microsoft.com/office/drawing/2014/main" id="{62C36474-6A96-4E05-952B-8317DFBAE54B}"/>
              </a:ext>
            </a:extLst>
          </p:cNvPr>
          <p:cNvSpPr>
            <a:spLocks noGrp="1"/>
          </p:cNvSpPr>
          <p:nvPr>
            <p:ph type="body" sz="quarter" idx="28" hasCustomPrompt="1"/>
          </p:nvPr>
        </p:nvSpPr>
        <p:spPr>
          <a:xfrm>
            <a:off x="474760" y="3972535"/>
            <a:ext cx="2560320" cy="1233468"/>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r>
              <a:rPr lang="en-US"/>
              <a:t>Arial 24 pt. lorem ipsum dolor sit</a:t>
            </a:r>
          </a:p>
        </p:txBody>
      </p:sp>
      <p:sp>
        <p:nvSpPr>
          <p:cNvPr id="15" name="Text Placeholder 3">
            <a:extLst>
              <a:ext uri="{FF2B5EF4-FFF2-40B4-BE49-F238E27FC236}">
                <a16:creationId xmlns:a16="http://schemas.microsoft.com/office/drawing/2014/main" id="{F3B00A55-91E4-4069-852A-F07B09A07D9E}"/>
              </a:ext>
            </a:extLst>
          </p:cNvPr>
          <p:cNvSpPr>
            <a:spLocks noGrp="1"/>
          </p:cNvSpPr>
          <p:nvPr>
            <p:ph type="body" sz="quarter" idx="29" hasCustomPrompt="1"/>
          </p:nvPr>
        </p:nvSpPr>
        <p:spPr>
          <a:xfrm>
            <a:off x="3350814" y="3972535"/>
            <a:ext cx="2560320" cy="1233468"/>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r>
              <a:rPr lang="en-US"/>
              <a:t>Arial 24 pt. lorem ipsum dolor sit</a:t>
            </a:r>
          </a:p>
        </p:txBody>
      </p:sp>
      <p:sp>
        <p:nvSpPr>
          <p:cNvPr id="16" name="Text Placeholder 3">
            <a:extLst>
              <a:ext uri="{FF2B5EF4-FFF2-40B4-BE49-F238E27FC236}">
                <a16:creationId xmlns:a16="http://schemas.microsoft.com/office/drawing/2014/main" id="{5A011BD3-096B-4799-8B2D-D79F169C8E18}"/>
              </a:ext>
            </a:extLst>
          </p:cNvPr>
          <p:cNvSpPr>
            <a:spLocks noGrp="1"/>
          </p:cNvSpPr>
          <p:nvPr>
            <p:ph type="body" sz="quarter" idx="30" hasCustomPrompt="1"/>
          </p:nvPr>
        </p:nvSpPr>
        <p:spPr>
          <a:xfrm>
            <a:off x="6298426" y="3963531"/>
            <a:ext cx="2560320" cy="1233468"/>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r>
              <a:rPr lang="en-US"/>
              <a:t>Arial 24 pt. lorem ipsum dolor sit</a:t>
            </a:r>
          </a:p>
        </p:txBody>
      </p:sp>
      <p:sp>
        <p:nvSpPr>
          <p:cNvPr id="17" name="Text Placeholder 3">
            <a:extLst>
              <a:ext uri="{FF2B5EF4-FFF2-40B4-BE49-F238E27FC236}">
                <a16:creationId xmlns:a16="http://schemas.microsoft.com/office/drawing/2014/main" id="{C71FBD34-F14F-47A0-8D6D-5C8D7380F5B6}"/>
              </a:ext>
            </a:extLst>
          </p:cNvPr>
          <p:cNvSpPr>
            <a:spLocks noGrp="1"/>
          </p:cNvSpPr>
          <p:nvPr>
            <p:ph type="body" sz="quarter" idx="31" hasCustomPrompt="1"/>
          </p:nvPr>
        </p:nvSpPr>
        <p:spPr>
          <a:xfrm>
            <a:off x="9174480" y="3972535"/>
            <a:ext cx="2560320" cy="1233468"/>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r>
              <a:rPr lang="en-US"/>
              <a:t>Arial 24 pt. lorem ipsum dolor sit</a:t>
            </a:r>
          </a:p>
        </p:txBody>
      </p:sp>
      <p:pic>
        <p:nvPicPr>
          <p:cNvPr id="19" name="Graphic 18">
            <a:extLst>
              <a:ext uri="{FF2B5EF4-FFF2-40B4-BE49-F238E27FC236}">
                <a16:creationId xmlns:a16="http://schemas.microsoft.com/office/drawing/2014/main" id="{5CF9E646-B76A-4524-AC9A-EEEF0E02CAD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736841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_White">
    <p:bg>
      <p:bgRef idx="1001">
        <a:schemeClr val="bg2"/>
      </p:bgRef>
    </p:bg>
    <p:spTree>
      <p:nvGrpSpPr>
        <p:cNvPr id="1" name=""/>
        <p:cNvGrpSpPr/>
        <p:nvPr/>
      </p:nvGrpSpPr>
      <p:grpSpPr>
        <a:xfrm>
          <a:off x="0" y="0"/>
          <a:ext cx="0" cy="0"/>
          <a:chOff x="0" y="0"/>
          <a:chExt cx="0" cy="0"/>
        </a:xfrm>
      </p:grpSpPr>
      <p:sp>
        <p:nvSpPr>
          <p:cNvPr id="5" name="Media Placeholder 4"/>
          <p:cNvSpPr>
            <a:spLocks noGrp="1"/>
          </p:cNvSpPr>
          <p:nvPr>
            <p:ph type="media" sz="quarter" idx="30" hasCustomPrompt="1"/>
          </p:nvPr>
        </p:nvSpPr>
        <p:spPr>
          <a:xfrm>
            <a:off x="1219200" y="2220913"/>
            <a:ext cx="9715500" cy="3727450"/>
          </a:xfrm>
          <a:prstGeom prst="rect">
            <a:avLst/>
          </a:prstGeom>
          <a:solidFill>
            <a:schemeClr val="bg2">
              <a:lumMod val="95000"/>
            </a:schemeClr>
          </a:solidFill>
        </p:spPr>
        <p:txBody>
          <a:bodyPr/>
          <a:lstStyle>
            <a:lvl1pPr algn="ctr">
              <a:defRPr sz="1400" b="0" cap="none"/>
            </a:lvl1pPr>
          </a:lstStyle>
          <a:p>
            <a:r>
              <a:rPr lang="en-US"/>
              <a:t>Drag video to placeholder or click on icon to place video from file. </a:t>
            </a:r>
          </a:p>
        </p:txBody>
      </p:sp>
      <p:sp>
        <p:nvSpPr>
          <p:cNvPr id="7" name="Slide Number Placeholder 6"/>
          <p:cNvSpPr>
            <a:spLocks noGrp="1"/>
          </p:cNvSpPr>
          <p:nvPr>
            <p:ph type="sldNum" sz="quarter" idx="31"/>
          </p:nvPr>
        </p:nvSpPr>
        <p:spPr/>
        <p:txBody>
          <a:bodyPr/>
          <a:lstStyle/>
          <a:p>
            <a:fld id="{2F2F552B-1952-B44E-8CAB-5705F0ACD2E2}" type="slidenum">
              <a:rPr lang="uk-UA" smtClean="0"/>
              <a:pPr/>
              <a:t>‹#›</a:t>
            </a:fld>
            <a:endParaRPr lang="uk-UA"/>
          </a:p>
        </p:txBody>
      </p:sp>
      <p:pic>
        <p:nvPicPr>
          <p:cNvPr id="10" name="Picture 9">
            <a:extLst>
              <a:ext uri="{FF2B5EF4-FFF2-40B4-BE49-F238E27FC236}">
                <a16:creationId xmlns:a16="http://schemas.microsoft.com/office/drawing/2014/main" id="{3D29D446-8F95-48AE-89AE-FBA09C8C3FCA}"/>
              </a:ext>
            </a:extLst>
          </p:cNvPr>
          <p:cNvPicPr>
            <a:picLocks/>
          </p:cNvPicPr>
          <p:nvPr userDrawn="1"/>
        </p:nvPicPr>
        <p:blipFill>
          <a:blip r:embed="rId2"/>
          <a:stretch>
            <a:fillRect/>
          </a:stretch>
        </p:blipFill>
        <p:spPr>
          <a:xfrm>
            <a:off x="460374" y="6518444"/>
            <a:ext cx="557700" cy="154923"/>
          </a:xfrm>
          <a:prstGeom prst="rect">
            <a:avLst/>
          </a:prstGeom>
        </p:spPr>
      </p:pic>
      <p:pic>
        <p:nvPicPr>
          <p:cNvPr id="11" name="Graphic 10">
            <a:extLst>
              <a:ext uri="{FF2B5EF4-FFF2-40B4-BE49-F238E27FC236}">
                <a16:creationId xmlns:a16="http://schemas.microsoft.com/office/drawing/2014/main" id="{A1583FDA-21E0-430B-B7B6-7E9B1CC1364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35530" y="6483429"/>
            <a:ext cx="621880" cy="238387"/>
          </a:xfrm>
          <a:prstGeom prst="rect">
            <a:avLst/>
          </a:prstGeom>
        </p:spPr>
      </p:pic>
      <p:sp>
        <p:nvSpPr>
          <p:cNvPr id="13" name="Title 7">
            <a:extLst>
              <a:ext uri="{FF2B5EF4-FFF2-40B4-BE49-F238E27FC236}">
                <a16:creationId xmlns:a16="http://schemas.microsoft.com/office/drawing/2014/main" id="{62D5DBCD-7953-4C71-A33B-2533C5099A0A}"/>
              </a:ext>
            </a:extLst>
          </p:cNvPr>
          <p:cNvSpPr>
            <a:spLocks noGrp="1"/>
          </p:cNvSpPr>
          <p:nvPr>
            <p:ph type="title" hasCustomPrompt="1"/>
          </p:nvPr>
        </p:nvSpPr>
        <p:spPr>
          <a:xfrm>
            <a:off x="457200" y="396905"/>
            <a:ext cx="11277600" cy="693337"/>
          </a:xfrm>
        </p:spPr>
        <p:txBody>
          <a:bodyPr/>
          <a:lstStyle>
            <a:lvl1pPr algn="ctr">
              <a:defRPr sz="3200"/>
            </a:lvl1pPr>
          </a:lstStyle>
          <a:p>
            <a:r>
              <a:rPr lang="en-US"/>
              <a:t>Slide Title, Arial 32 pt.</a:t>
            </a:r>
          </a:p>
        </p:txBody>
      </p:sp>
      <p:sp>
        <p:nvSpPr>
          <p:cNvPr id="14" name="Text Placeholder 9">
            <a:extLst>
              <a:ext uri="{FF2B5EF4-FFF2-40B4-BE49-F238E27FC236}">
                <a16:creationId xmlns:a16="http://schemas.microsoft.com/office/drawing/2014/main" id="{8A3D87DB-22E7-494F-B75B-0A3F5C46E3FD}"/>
              </a:ext>
            </a:extLst>
          </p:cNvPr>
          <p:cNvSpPr>
            <a:spLocks noGrp="1"/>
          </p:cNvSpPr>
          <p:nvPr>
            <p:ph type="body" sz="quarter" idx="28" hasCustomPrompt="1"/>
          </p:nvPr>
        </p:nvSpPr>
        <p:spPr>
          <a:xfrm>
            <a:off x="457200" y="1240622"/>
            <a:ext cx="11277600" cy="350838"/>
          </a:xfrm>
          <a:prstGeom prst="rect">
            <a:avLst/>
          </a:prstGeom>
        </p:spPr>
        <p:txBody>
          <a:bodyPr>
            <a:noAutofit/>
          </a:bodyPr>
          <a:lstStyle>
            <a:lvl1pPr algn="ctr">
              <a:defRPr b="1">
                <a:solidFill>
                  <a:schemeClr val="tx1"/>
                </a:solidFill>
              </a:defRPr>
            </a:lvl1pPr>
          </a:lstStyle>
          <a:p>
            <a:pPr lvl="0"/>
            <a:r>
              <a:rPr lang="en-US"/>
              <a:t>Slide Subtitle, Arial 24 pt.</a:t>
            </a:r>
          </a:p>
        </p:txBody>
      </p:sp>
    </p:spTree>
    <p:extLst>
      <p:ext uri="{BB962C8B-B14F-4D97-AF65-F5344CB8AC3E}">
        <p14:creationId xmlns:p14="http://schemas.microsoft.com/office/powerpoint/2010/main" val="1909461271"/>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Line Chart_White">
    <p:bg>
      <p:bgRef idx="1001">
        <a:schemeClr val="bg2"/>
      </p:bgRef>
    </p:bg>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396905"/>
            <a:ext cx="11277600" cy="693337"/>
          </a:xfrm>
        </p:spPr>
        <p:txBody>
          <a:bodyPr/>
          <a:lstStyle>
            <a:lvl1pPr algn="ctr">
              <a:defRPr sz="3200"/>
            </a:lvl1pPr>
          </a:lstStyle>
          <a:p>
            <a:r>
              <a:rPr lang="en-US"/>
              <a:t>Slide Title, Arial 32 pt.</a:t>
            </a:r>
          </a:p>
        </p:txBody>
      </p:sp>
      <p:sp>
        <p:nvSpPr>
          <p:cNvPr id="9" name="Text Placeholder 9"/>
          <p:cNvSpPr>
            <a:spLocks noGrp="1"/>
          </p:cNvSpPr>
          <p:nvPr>
            <p:ph type="body" sz="quarter" idx="28" hasCustomPrompt="1"/>
          </p:nvPr>
        </p:nvSpPr>
        <p:spPr>
          <a:xfrm>
            <a:off x="457200" y="1240622"/>
            <a:ext cx="11277600" cy="350838"/>
          </a:xfrm>
          <a:prstGeom prst="rect">
            <a:avLst/>
          </a:prstGeom>
        </p:spPr>
        <p:txBody>
          <a:bodyPr>
            <a:noAutofit/>
          </a:bodyPr>
          <a:lstStyle>
            <a:lvl1pPr algn="ctr">
              <a:defRPr b="1">
                <a:solidFill>
                  <a:schemeClr val="tx1"/>
                </a:solidFill>
              </a:defRPr>
            </a:lvl1pPr>
          </a:lstStyle>
          <a:p>
            <a:pPr lvl="0"/>
            <a:r>
              <a:rPr lang="en-US"/>
              <a:t>Slide Subtitle, Arial 24 pt.</a:t>
            </a:r>
          </a:p>
        </p:txBody>
      </p:sp>
      <p:sp>
        <p:nvSpPr>
          <p:cNvPr id="4" name="Chart Placeholder 3"/>
          <p:cNvSpPr>
            <a:spLocks noGrp="1"/>
          </p:cNvSpPr>
          <p:nvPr>
            <p:ph type="chart" sz="quarter" idx="29"/>
          </p:nvPr>
        </p:nvSpPr>
        <p:spPr>
          <a:xfrm>
            <a:off x="1219200" y="2220913"/>
            <a:ext cx="9715500" cy="3727450"/>
          </a:xfrm>
          <a:prstGeom prst="rect">
            <a:avLst/>
          </a:prstGeom>
          <a:solidFill>
            <a:schemeClr val="bg2">
              <a:lumMod val="95000"/>
            </a:schemeClr>
          </a:solidFill>
        </p:spPr>
        <p:txBody>
          <a:bodyPr/>
          <a:lstStyle>
            <a:lvl1pPr algn="ctr">
              <a:defRPr sz="1400" b="0" i="0">
                <a:solidFill>
                  <a:schemeClr val="tx2"/>
                </a:solidFill>
              </a:defRPr>
            </a:lvl1pPr>
          </a:lstStyle>
          <a:p>
            <a:r>
              <a:rPr lang="en-US"/>
              <a:t>Click icon to add chart</a:t>
            </a:r>
          </a:p>
        </p:txBody>
      </p:sp>
      <p:sp>
        <p:nvSpPr>
          <p:cNvPr id="2" name="Slide Number Placeholder 1"/>
          <p:cNvSpPr>
            <a:spLocks noGrp="1"/>
          </p:cNvSpPr>
          <p:nvPr>
            <p:ph type="sldNum" sz="quarter" idx="30"/>
          </p:nvPr>
        </p:nvSpPr>
        <p:spPr/>
        <p:txBody>
          <a:bodyPr/>
          <a:lstStyle/>
          <a:p>
            <a:fld id="{2F2F552B-1952-B44E-8CAB-5705F0ACD2E2}" type="slidenum">
              <a:rPr lang="uk-UA" smtClean="0"/>
              <a:pPr/>
              <a:t>‹#›</a:t>
            </a:fld>
            <a:endParaRPr lang="uk-UA"/>
          </a:p>
        </p:txBody>
      </p:sp>
      <p:pic>
        <p:nvPicPr>
          <p:cNvPr id="7" name="Picture 6">
            <a:extLst>
              <a:ext uri="{FF2B5EF4-FFF2-40B4-BE49-F238E27FC236}">
                <a16:creationId xmlns:a16="http://schemas.microsoft.com/office/drawing/2014/main" id="{1C691912-0D51-4625-BCF6-2DC607E7F310}"/>
              </a:ext>
            </a:extLst>
          </p:cNvPr>
          <p:cNvPicPr>
            <a:picLocks/>
          </p:cNvPicPr>
          <p:nvPr userDrawn="1"/>
        </p:nvPicPr>
        <p:blipFill>
          <a:blip r:embed="rId2"/>
          <a:stretch>
            <a:fillRect/>
          </a:stretch>
        </p:blipFill>
        <p:spPr>
          <a:xfrm>
            <a:off x="460374" y="6518444"/>
            <a:ext cx="557700" cy="154923"/>
          </a:xfrm>
          <a:prstGeom prst="rect">
            <a:avLst/>
          </a:prstGeom>
        </p:spPr>
      </p:pic>
      <p:pic>
        <p:nvPicPr>
          <p:cNvPr id="10" name="Graphic 9">
            <a:extLst>
              <a:ext uri="{FF2B5EF4-FFF2-40B4-BE49-F238E27FC236}">
                <a16:creationId xmlns:a16="http://schemas.microsoft.com/office/drawing/2014/main" id="{156F8530-E698-477E-9D81-925E9A8585DF}"/>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747802212"/>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Pie Chart With Text_White">
    <p:bg>
      <p:bgRef idx="1001">
        <a:schemeClr val="bg2"/>
      </p:bgRef>
    </p:bg>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396905"/>
            <a:ext cx="11277600" cy="693337"/>
          </a:xfrm>
        </p:spPr>
        <p:txBody>
          <a:bodyPr anchor="ctr"/>
          <a:lstStyle>
            <a:lvl1pPr algn="ctr">
              <a:defRPr sz="3200"/>
            </a:lvl1pPr>
          </a:lstStyle>
          <a:p>
            <a:r>
              <a:rPr lang="en-US"/>
              <a:t>Slide Title, Arial 32 pt.</a:t>
            </a:r>
          </a:p>
        </p:txBody>
      </p:sp>
      <p:sp>
        <p:nvSpPr>
          <p:cNvPr id="4" name="Chart Placeholder 3"/>
          <p:cNvSpPr>
            <a:spLocks noGrp="1"/>
          </p:cNvSpPr>
          <p:nvPr>
            <p:ph type="chart" sz="quarter" idx="29"/>
          </p:nvPr>
        </p:nvSpPr>
        <p:spPr>
          <a:xfrm>
            <a:off x="1033182" y="2055258"/>
            <a:ext cx="4389120" cy="4206240"/>
          </a:xfrm>
          <a:prstGeom prst="rect">
            <a:avLst/>
          </a:prstGeom>
          <a:solidFill>
            <a:schemeClr val="bg2">
              <a:lumMod val="95000"/>
            </a:schemeClr>
          </a:solidFill>
        </p:spPr>
        <p:txBody>
          <a:bodyPr/>
          <a:lstStyle>
            <a:lvl1pPr algn="ctr">
              <a:defRPr sz="1400" b="0" i="0">
                <a:solidFill>
                  <a:schemeClr val="tx2"/>
                </a:solidFill>
              </a:defRPr>
            </a:lvl1pPr>
          </a:lstStyle>
          <a:p>
            <a:r>
              <a:rPr lang="en-US"/>
              <a:t>Click icon to add chart</a:t>
            </a:r>
          </a:p>
        </p:txBody>
      </p:sp>
      <p:sp>
        <p:nvSpPr>
          <p:cNvPr id="10" name="Text Placeholder 9"/>
          <p:cNvSpPr>
            <a:spLocks noGrp="1"/>
          </p:cNvSpPr>
          <p:nvPr>
            <p:ph type="body" sz="quarter" idx="28" hasCustomPrompt="1"/>
          </p:nvPr>
        </p:nvSpPr>
        <p:spPr>
          <a:xfrm>
            <a:off x="457200" y="1243584"/>
            <a:ext cx="11277600" cy="350838"/>
          </a:xfrm>
          <a:prstGeom prst="rect">
            <a:avLst/>
          </a:prstGeom>
        </p:spPr>
        <p:txBody>
          <a:bodyPr anchor="ctr">
            <a:noAutofit/>
          </a:bodyPr>
          <a:lstStyle>
            <a:lvl1pPr algn="ctr">
              <a:defRPr b="1">
                <a:solidFill>
                  <a:schemeClr val="tx1"/>
                </a:solidFill>
              </a:defRPr>
            </a:lvl1pPr>
          </a:lstStyle>
          <a:p>
            <a:pPr lvl="0"/>
            <a:r>
              <a:rPr lang="en-US"/>
              <a:t>Slide Subtitle, Arial 24 pt.</a:t>
            </a:r>
          </a:p>
        </p:txBody>
      </p:sp>
      <p:sp>
        <p:nvSpPr>
          <p:cNvPr id="11" name="Text Placeholder 14"/>
          <p:cNvSpPr>
            <a:spLocks noGrp="1"/>
          </p:cNvSpPr>
          <p:nvPr>
            <p:ph type="body" sz="quarter" idx="12" hasCustomPrompt="1"/>
          </p:nvPr>
        </p:nvSpPr>
        <p:spPr>
          <a:xfrm>
            <a:off x="6096000" y="2048032"/>
            <a:ext cx="5638800" cy="4213466"/>
          </a:xfrm>
          <a:prstGeom prst="rect">
            <a:avLst/>
          </a:prstGeom>
        </p:spPr>
        <p:txBody>
          <a:bodyPr>
            <a:noAutofit/>
          </a:bodyPr>
          <a:lstStyle>
            <a:lvl5pPr marL="1097280" indent="-292608">
              <a:buFont typeface="Courier New" charset="0"/>
              <a:buChar char="o"/>
              <a:defRPr/>
            </a:lvl5pPr>
          </a:lstStyle>
          <a:p>
            <a:pPr lvl="1"/>
            <a:r>
              <a:rPr lang="en-US"/>
              <a:t>Second level lorem ipsum dolor sit </a:t>
            </a:r>
            <a:r>
              <a:rPr lang="en-US" err="1"/>
              <a:t>amet</a:t>
            </a:r>
            <a:r>
              <a:rPr lang="en-US"/>
              <a:t>, </a:t>
            </a:r>
            <a:r>
              <a:rPr lang="en-US" err="1"/>
              <a:t>consectetuer</a:t>
            </a:r>
            <a:r>
              <a:rPr lang="en-US"/>
              <a:t> </a:t>
            </a:r>
            <a:r>
              <a:rPr lang="en-US" err="1"/>
              <a:t>adipiscing</a:t>
            </a:r>
            <a:r>
              <a:rPr lang="en-US"/>
              <a:t> </a:t>
            </a:r>
            <a:r>
              <a:rPr lang="en-US" err="1"/>
              <a:t>elit</a:t>
            </a:r>
            <a:r>
              <a:rPr lang="en-US"/>
              <a:t>, sed diam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p>
          <a:p>
            <a:pPr lvl="2"/>
            <a:r>
              <a:rPr lang="en-US"/>
              <a:t>Third level</a:t>
            </a:r>
          </a:p>
          <a:p>
            <a:pPr lvl="3"/>
            <a:r>
              <a:rPr lang="en-US"/>
              <a:t>Fourth level</a:t>
            </a:r>
          </a:p>
          <a:p>
            <a:pPr lvl="4"/>
            <a:r>
              <a:rPr lang="en-US"/>
              <a:t>Fifth level</a:t>
            </a:r>
          </a:p>
        </p:txBody>
      </p:sp>
      <p:sp>
        <p:nvSpPr>
          <p:cNvPr id="2" name="Slide Number Placeholder 1"/>
          <p:cNvSpPr>
            <a:spLocks noGrp="1"/>
          </p:cNvSpPr>
          <p:nvPr>
            <p:ph type="sldNum" sz="quarter" idx="30"/>
          </p:nvPr>
        </p:nvSpPr>
        <p:spPr/>
        <p:txBody>
          <a:bodyPr/>
          <a:lstStyle/>
          <a:p>
            <a:fld id="{2F2F552B-1952-B44E-8CAB-5705F0ACD2E2}" type="slidenum">
              <a:rPr lang="uk-UA" smtClean="0"/>
              <a:pPr/>
              <a:t>‹#›</a:t>
            </a:fld>
            <a:endParaRPr lang="uk-UA"/>
          </a:p>
        </p:txBody>
      </p:sp>
      <p:pic>
        <p:nvPicPr>
          <p:cNvPr id="9" name="Picture 8">
            <a:extLst>
              <a:ext uri="{FF2B5EF4-FFF2-40B4-BE49-F238E27FC236}">
                <a16:creationId xmlns:a16="http://schemas.microsoft.com/office/drawing/2014/main" id="{311CD7E1-2D1F-45CC-8991-0AFB4CE00A24}"/>
              </a:ext>
            </a:extLst>
          </p:cNvPr>
          <p:cNvPicPr>
            <a:picLocks/>
          </p:cNvPicPr>
          <p:nvPr userDrawn="1"/>
        </p:nvPicPr>
        <p:blipFill>
          <a:blip r:embed="rId2"/>
          <a:stretch>
            <a:fillRect/>
          </a:stretch>
        </p:blipFill>
        <p:spPr>
          <a:xfrm>
            <a:off x="460374" y="6518444"/>
            <a:ext cx="557700" cy="154923"/>
          </a:xfrm>
          <a:prstGeom prst="rect">
            <a:avLst/>
          </a:prstGeom>
        </p:spPr>
      </p:pic>
      <p:pic>
        <p:nvPicPr>
          <p:cNvPr id="12" name="Graphic 11">
            <a:extLst>
              <a:ext uri="{FF2B5EF4-FFF2-40B4-BE49-F238E27FC236}">
                <a16:creationId xmlns:a16="http://schemas.microsoft.com/office/drawing/2014/main" id="{93C1866D-386A-4DD8-A9B4-503CB2A77D38}"/>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1959690315"/>
      </p:ext>
    </p:extLst>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wo Pie Charts_White">
    <p:bg>
      <p:bgRef idx="1001">
        <a:schemeClr val="bg2"/>
      </p:bgRef>
    </p:bg>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396905"/>
            <a:ext cx="11277600" cy="693337"/>
          </a:xfrm>
        </p:spPr>
        <p:txBody>
          <a:bodyPr/>
          <a:lstStyle>
            <a:lvl1pPr algn="ctr">
              <a:defRPr sz="3200"/>
            </a:lvl1pPr>
          </a:lstStyle>
          <a:p>
            <a:r>
              <a:rPr lang="en-US"/>
              <a:t>Slide Title, Arial 32 pt.</a:t>
            </a:r>
          </a:p>
        </p:txBody>
      </p:sp>
      <p:sp>
        <p:nvSpPr>
          <p:cNvPr id="7" name="Chart Placeholder 3"/>
          <p:cNvSpPr>
            <a:spLocks noGrp="1"/>
          </p:cNvSpPr>
          <p:nvPr>
            <p:ph type="chart" sz="quarter" idx="30"/>
          </p:nvPr>
        </p:nvSpPr>
        <p:spPr>
          <a:xfrm>
            <a:off x="6835140" y="1482602"/>
            <a:ext cx="4389120" cy="4765797"/>
          </a:xfrm>
          <a:prstGeom prst="rect">
            <a:avLst/>
          </a:prstGeom>
          <a:solidFill>
            <a:schemeClr val="bg2">
              <a:lumMod val="95000"/>
            </a:schemeClr>
          </a:solidFill>
        </p:spPr>
        <p:txBody>
          <a:bodyPr/>
          <a:lstStyle>
            <a:lvl1pPr algn="ctr">
              <a:defRPr sz="1400" b="0" i="0">
                <a:solidFill>
                  <a:schemeClr val="tx2"/>
                </a:solidFill>
              </a:defRPr>
            </a:lvl1pPr>
          </a:lstStyle>
          <a:p>
            <a:r>
              <a:rPr lang="en-US"/>
              <a:t>Click icon to add chart</a:t>
            </a:r>
          </a:p>
        </p:txBody>
      </p:sp>
      <p:sp>
        <p:nvSpPr>
          <p:cNvPr id="6" name="Chart Placeholder 3"/>
          <p:cNvSpPr>
            <a:spLocks noGrp="1"/>
          </p:cNvSpPr>
          <p:nvPr>
            <p:ph type="chart" sz="quarter" idx="29"/>
          </p:nvPr>
        </p:nvSpPr>
        <p:spPr>
          <a:xfrm>
            <a:off x="1033182" y="1482602"/>
            <a:ext cx="4389120" cy="4765797"/>
          </a:xfrm>
          <a:prstGeom prst="rect">
            <a:avLst/>
          </a:prstGeom>
          <a:solidFill>
            <a:schemeClr val="bg2">
              <a:lumMod val="95000"/>
            </a:schemeClr>
          </a:solidFill>
        </p:spPr>
        <p:txBody>
          <a:bodyPr/>
          <a:lstStyle>
            <a:lvl1pPr algn="ctr">
              <a:defRPr sz="1400" b="0" i="0">
                <a:solidFill>
                  <a:schemeClr val="tx2"/>
                </a:solidFill>
              </a:defRPr>
            </a:lvl1pPr>
          </a:lstStyle>
          <a:p>
            <a:r>
              <a:rPr lang="en-US"/>
              <a:t>Click icon to add chart</a:t>
            </a:r>
          </a:p>
        </p:txBody>
      </p:sp>
      <p:sp>
        <p:nvSpPr>
          <p:cNvPr id="2" name="Slide Number Placeholder 1"/>
          <p:cNvSpPr>
            <a:spLocks noGrp="1"/>
          </p:cNvSpPr>
          <p:nvPr>
            <p:ph type="sldNum" sz="quarter" idx="31"/>
          </p:nvPr>
        </p:nvSpPr>
        <p:spPr/>
        <p:txBody>
          <a:bodyPr/>
          <a:lstStyle/>
          <a:p>
            <a:fld id="{2F2F552B-1952-B44E-8CAB-5705F0ACD2E2}" type="slidenum">
              <a:rPr lang="uk-UA" smtClean="0"/>
              <a:pPr/>
              <a:t>‹#›</a:t>
            </a:fld>
            <a:endParaRPr lang="uk-UA"/>
          </a:p>
        </p:txBody>
      </p:sp>
      <p:pic>
        <p:nvPicPr>
          <p:cNvPr id="9" name="Graphic 8">
            <a:extLst>
              <a:ext uri="{FF2B5EF4-FFF2-40B4-BE49-F238E27FC236}">
                <a16:creationId xmlns:a16="http://schemas.microsoft.com/office/drawing/2014/main" id="{B6EB501E-0B63-4B53-86AE-BA17AC55157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3069299965"/>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Quotation-Slide_Grey Sca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C8816CB-5505-4C67-8BB0-196CA3C274ED}"/>
              </a:ext>
            </a:extLst>
          </p:cNvPr>
          <p:cNvPicPr>
            <a:picLocks noChangeAspect="1"/>
          </p:cNvPicPr>
          <p:nvPr userDrawn="1"/>
        </p:nvPicPr>
        <p:blipFill>
          <a:blip r:embed="rId2"/>
          <a:stretch>
            <a:fillRect/>
          </a:stretch>
        </p:blipFill>
        <p:spPr>
          <a:xfrm>
            <a:off x="0" y="857"/>
            <a:ext cx="12192000" cy="6856286"/>
          </a:xfrm>
          <a:prstGeom prst="rect">
            <a:avLst/>
          </a:prstGeom>
        </p:spPr>
      </p:pic>
      <p:sp>
        <p:nvSpPr>
          <p:cNvPr id="9" name="Title 8"/>
          <p:cNvSpPr>
            <a:spLocks noGrp="1"/>
          </p:cNvSpPr>
          <p:nvPr>
            <p:ph type="title" hasCustomPrompt="1"/>
          </p:nvPr>
        </p:nvSpPr>
        <p:spPr>
          <a:xfrm>
            <a:off x="1428750" y="2397405"/>
            <a:ext cx="9334499" cy="1754326"/>
          </a:xfrm>
        </p:spPr>
        <p:txBody>
          <a:bodyPr>
            <a:spAutoFit/>
          </a:bodyPr>
          <a:lstStyle>
            <a:lvl1pPr algn="ctr">
              <a:lnSpc>
                <a:spcPct val="100000"/>
              </a:lnSpc>
              <a:defRPr sz="5400" cap="none" baseline="0">
                <a:solidFill>
                  <a:schemeClr val="tx1"/>
                </a:solidFill>
              </a:defRPr>
            </a:lvl1pPr>
          </a:lstStyle>
          <a:p>
            <a:r>
              <a:rPr lang="en-US"/>
              <a:t>“Arial 54 pt. Insert </a:t>
            </a:r>
            <a:br>
              <a:rPr lang="en-US"/>
            </a:br>
            <a:r>
              <a:rPr lang="en-US"/>
              <a:t>Quotation Here”</a:t>
            </a:r>
          </a:p>
        </p:txBody>
      </p:sp>
      <p:pic>
        <p:nvPicPr>
          <p:cNvPr id="14" name="Picture 13">
            <a:extLst>
              <a:ext uri="{FF2B5EF4-FFF2-40B4-BE49-F238E27FC236}">
                <a16:creationId xmlns:a16="http://schemas.microsoft.com/office/drawing/2014/main" id="{B96A65E7-1949-48B7-B325-BBA635E86B77}"/>
              </a:ext>
            </a:extLst>
          </p:cNvPr>
          <p:cNvPicPr>
            <a:picLocks/>
          </p:cNvPicPr>
          <p:nvPr userDrawn="1"/>
        </p:nvPicPr>
        <p:blipFill>
          <a:blip r:embed="rId3"/>
          <a:stretch>
            <a:fillRect/>
          </a:stretch>
        </p:blipFill>
        <p:spPr>
          <a:xfrm>
            <a:off x="498390" y="391163"/>
            <a:ext cx="557700" cy="154923"/>
          </a:xfrm>
          <a:prstGeom prst="rect">
            <a:avLst/>
          </a:prstGeom>
        </p:spPr>
      </p:pic>
      <p:sp>
        <p:nvSpPr>
          <p:cNvPr id="15" name="Slide Number Placeholder 1">
            <a:extLst>
              <a:ext uri="{FF2B5EF4-FFF2-40B4-BE49-F238E27FC236}">
                <a16:creationId xmlns:a16="http://schemas.microsoft.com/office/drawing/2014/main" id="{D97154B2-6CF0-452F-924D-5819D4D42F2D}"/>
              </a:ext>
            </a:extLst>
          </p:cNvPr>
          <p:cNvSpPr>
            <a:spLocks noGrp="1"/>
          </p:cNvSpPr>
          <p:nvPr>
            <p:ph type="sldNum" sz="quarter" idx="11"/>
          </p:nvPr>
        </p:nvSpPr>
        <p:spPr>
          <a:xfrm>
            <a:off x="10934700" y="6487280"/>
            <a:ext cx="800100" cy="251853"/>
          </a:xfrm>
        </p:spPr>
        <p:txBody>
          <a:bodyPr/>
          <a:lstStyle>
            <a:lvl1pPr>
              <a:defRPr>
                <a:solidFill>
                  <a:schemeClr val="tx1"/>
                </a:solidFill>
              </a:defRPr>
            </a:lvl1pPr>
          </a:lstStyle>
          <a:p>
            <a:fld id="{2F2F552B-1952-B44E-8CAB-5705F0ACD2E2}" type="slidenum">
              <a:rPr lang="uk-UA" smtClean="0"/>
              <a:pPr/>
              <a:t>‹#›</a:t>
            </a:fld>
            <a:endParaRPr lang="uk-UA"/>
          </a:p>
        </p:txBody>
      </p:sp>
      <p:sp>
        <p:nvSpPr>
          <p:cNvPr id="3" name="Text Placeholder 2">
            <a:extLst>
              <a:ext uri="{FF2B5EF4-FFF2-40B4-BE49-F238E27FC236}">
                <a16:creationId xmlns:a16="http://schemas.microsoft.com/office/drawing/2014/main" id="{EAD33205-6A6D-4815-AF83-4FF389026D69}"/>
              </a:ext>
            </a:extLst>
          </p:cNvPr>
          <p:cNvSpPr>
            <a:spLocks noGrp="1"/>
          </p:cNvSpPr>
          <p:nvPr>
            <p:ph type="body" sz="quarter" idx="12" hasCustomPrompt="1"/>
          </p:nvPr>
        </p:nvSpPr>
        <p:spPr>
          <a:xfrm>
            <a:off x="0" y="0"/>
            <a:ext cx="10763250" cy="1892300"/>
          </a:xfrm>
        </p:spPr>
        <p:txBody>
          <a:bodyPr>
            <a:normAutofit/>
          </a:bodyPr>
          <a:lstStyle>
            <a:lvl1pPr marL="0" marR="0" indent="0" algn="l" defTabSz="914400" rtl="0" eaLnBrk="1" fontAlgn="auto" latinLnBrk="0" hangingPunct="1">
              <a:lnSpc>
                <a:spcPct val="100000"/>
              </a:lnSpc>
              <a:spcBef>
                <a:spcPts val="600"/>
              </a:spcBef>
              <a:spcAft>
                <a:spcPts val="600"/>
              </a:spcAft>
              <a:buClrTx/>
              <a:buSzTx/>
              <a:buFont typeface="Arial"/>
              <a:buNone/>
              <a:tabLst/>
              <a:defRPr sz="2400">
                <a:solidFill>
                  <a:srgbClr val="FF0000"/>
                </a:solidFill>
              </a:defRPr>
            </a:lvl1pPr>
          </a:lstStyle>
          <a:p>
            <a:pPr marL="0" marR="0" lvl="0" indent="0" algn="l" defTabSz="914400" rtl="0" eaLnBrk="1" fontAlgn="auto" latinLnBrk="0" hangingPunct="1">
              <a:lnSpc>
                <a:spcPct val="100000"/>
              </a:lnSpc>
              <a:spcBef>
                <a:spcPts val="600"/>
              </a:spcBef>
              <a:spcAft>
                <a:spcPts val="600"/>
              </a:spcAft>
              <a:buClrTx/>
              <a:buSzTx/>
              <a:buFont typeface="Arial"/>
              <a:buNone/>
              <a:tabLst/>
              <a:defRPr/>
            </a:pPr>
            <a:r>
              <a:rPr lang="en-US"/>
              <a:t>Disclaimer: Print Option Only</a:t>
            </a:r>
            <a:endParaRPr kumimoji="0" lang="en-US" altLang="en-US" sz="2400" b="1" i="0" u="none" strike="noStrike" cap="none" normalizeH="0" baseline="0">
              <a:ln>
                <a:noFill/>
              </a:ln>
              <a:solidFill>
                <a:schemeClr val="accent2"/>
              </a:solidFill>
              <a:effectLst/>
              <a:latin typeface="Arial" panose="020B0604020202020204" pitchFamily="34" charset="0"/>
            </a:endParaRPr>
          </a:p>
        </p:txBody>
      </p:sp>
    </p:spTree>
    <p:extLst>
      <p:ext uri="{BB962C8B-B14F-4D97-AF65-F5344CB8AC3E}">
        <p14:creationId xmlns:p14="http://schemas.microsoft.com/office/powerpoint/2010/main" val="34738561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Bar Chart_White">
    <p:bg>
      <p:bgRef idx="1001">
        <a:schemeClr val="bg2"/>
      </p:bgRef>
    </p:bg>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396905"/>
            <a:ext cx="11277600" cy="693337"/>
          </a:xfrm>
        </p:spPr>
        <p:txBody>
          <a:bodyPr anchor="ctr"/>
          <a:lstStyle>
            <a:lvl1pPr algn="ctr">
              <a:defRPr sz="3200"/>
            </a:lvl1pPr>
          </a:lstStyle>
          <a:p>
            <a:r>
              <a:rPr lang="en-US"/>
              <a:t>Slide Title, Arial 32 pt.</a:t>
            </a:r>
          </a:p>
        </p:txBody>
      </p:sp>
      <p:sp>
        <p:nvSpPr>
          <p:cNvPr id="9" name="Text Placeholder 9"/>
          <p:cNvSpPr>
            <a:spLocks noGrp="1"/>
          </p:cNvSpPr>
          <p:nvPr>
            <p:ph type="body" sz="quarter" idx="28" hasCustomPrompt="1"/>
          </p:nvPr>
        </p:nvSpPr>
        <p:spPr>
          <a:xfrm>
            <a:off x="457200" y="1243584"/>
            <a:ext cx="11277600" cy="350838"/>
          </a:xfrm>
          <a:prstGeom prst="rect">
            <a:avLst/>
          </a:prstGeom>
        </p:spPr>
        <p:txBody>
          <a:bodyPr anchor="ctr">
            <a:noAutofit/>
          </a:bodyPr>
          <a:lstStyle>
            <a:lvl1pPr algn="ctr">
              <a:defRPr b="1">
                <a:solidFill>
                  <a:schemeClr val="tx1"/>
                </a:solidFill>
              </a:defRPr>
            </a:lvl1pPr>
          </a:lstStyle>
          <a:p>
            <a:pPr lvl="0"/>
            <a:r>
              <a:rPr lang="en-US"/>
              <a:t>Slide Subtitle, Arial 24 pt.</a:t>
            </a:r>
          </a:p>
        </p:txBody>
      </p:sp>
      <p:sp>
        <p:nvSpPr>
          <p:cNvPr id="4" name="Chart Placeholder 3"/>
          <p:cNvSpPr>
            <a:spLocks noGrp="1"/>
          </p:cNvSpPr>
          <p:nvPr>
            <p:ph type="chart" sz="quarter" idx="29"/>
          </p:nvPr>
        </p:nvSpPr>
        <p:spPr>
          <a:xfrm>
            <a:off x="1219200" y="2220913"/>
            <a:ext cx="9715500" cy="3727450"/>
          </a:xfrm>
          <a:prstGeom prst="rect">
            <a:avLst/>
          </a:prstGeom>
          <a:solidFill>
            <a:schemeClr val="bg2">
              <a:lumMod val="95000"/>
            </a:schemeClr>
          </a:solidFill>
        </p:spPr>
        <p:txBody>
          <a:bodyPr/>
          <a:lstStyle>
            <a:lvl1pPr algn="ctr">
              <a:defRPr sz="1400" b="0" i="0">
                <a:solidFill>
                  <a:schemeClr val="tx2"/>
                </a:solidFill>
              </a:defRPr>
            </a:lvl1pPr>
          </a:lstStyle>
          <a:p>
            <a:r>
              <a:rPr lang="en-US"/>
              <a:t>Click icon to add chart</a:t>
            </a:r>
          </a:p>
        </p:txBody>
      </p:sp>
      <p:sp>
        <p:nvSpPr>
          <p:cNvPr id="2" name="Slide Number Placeholder 1"/>
          <p:cNvSpPr>
            <a:spLocks noGrp="1"/>
          </p:cNvSpPr>
          <p:nvPr>
            <p:ph type="sldNum" sz="quarter" idx="30"/>
          </p:nvPr>
        </p:nvSpPr>
        <p:spPr/>
        <p:txBody>
          <a:bodyPr/>
          <a:lstStyle/>
          <a:p>
            <a:fld id="{2F2F552B-1952-B44E-8CAB-5705F0ACD2E2}" type="slidenum">
              <a:rPr lang="uk-UA" smtClean="0"/>
              <a:pPr/>
              <a:t>‹#›</a:t>
            </a:fld>
            <a:endParaRPr lang="uk-UA"/>
          </a:p>
        </p:txBody>
      </p:sp>
      <p:pic>
        <p:nvPicPr>
          <p:cNvPr id="6" name="Graphic 5">
            <a:extLst>
              <a:ext uri="{FF2B5EF4-FFF2-40B4-BE49-F238E27FC236}">
                <a16:creationId xmlns:a16="http://schemas.microsoft.com/office/drawing/2014/main" id="{683A65AB-6877-4D8D-B81F-E9FDAB0A5EF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1227558446"/>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olumn Chart_White">
    <p:bg>
      <p:bgRef idx="1001">
        <a:schemeClr val="bg2"/>
      </p:bgRef>
    </p:bg>
    <p:spTree>
      <p:nvGrpSpPr>
        <p:cNvPr id="1" name=""/>
        <p:cNvGrpSpPr/>
        <p:nvPr/>
      </p:nvGrpSpPr>
      <p:grpSpPr>
        <a:xfrm>
          <a:off x="0" y="0"/>
          <a:ext cx="0" cy="0"/>
          <a:chOff x="0" y="0"/>
          <a:chExt cx="0" cy="0"/>
        </a:xfrm>
      </p:grpSpPr>
      <p:sp>
        <p:nvSpPr>
          <p:cNvPr id="4" name="Chart Placeholder 3"/>
          <p:cNvSpPr>
            <a:spLocks noGrp="1"/>
          </p:cNvSpPr>
          <p:nvPr>
            <p:ph type="chart" sz="quarter" idx="29"/>
          </p:nvPr>
        </p:nvSpPr>
        <p:spPr>
          <a:xfrm>
            <a:off x="1219200" y="2220913"/>
            <a:ext cx="9715500" cy="3727450"/>
          </a:xfrm>
          <a:prstGeom prst="rect">
            <a:avLst/>
          </a:prstGeom>
          <a:solidFill>
            <a:schemeClr val="bg2">
              <a:lumMod val="95000"/>
            </a:schemeClr>
          </a:solidFill>
        </p:spPr>
        <p:txBody>
          <a:bodyPr/>
          <a:lstStyle>
            <a:lvl1pPr algn="ctr">
              <a:defRPr sz="1400" b="0" i="0">
                <a:solidFill>
                  <a:schemeClr val="tx2"/>
                </a:solidFill>
              </a:defRPr>
            </a:lvl1pPr>
          </a:lstStyle>
          <a:p>
            <a:r>
              <a:rPr lang="en-US"/>
              <a:t>Click icon to add chart</a:t>
            </a:r>
          </a:p>
        </p:txBody>
      </p:sp>
      <p:sp>
        <p:nvSpPr>
          <p:cNvPr id="2" name="Slide Number Placeholder 1"/>
          <p:cNvSpPr>
            <a:spLocks noGrp="1"/>
          </p:cNvSpPr>
          <p:nvPr>
            <p:ph type="sldNum" sz="quarter" idx="30"/>
          </p:nvPr>
        </p:nvSpPr>
        <p:spPr/>
        <p:txBody>
          <a:bodyPr/>
          <a:lstStyle/>
          <a:p>
            <a:fld id="{2F2F552B-1952-B44E-8CAB-5705F0ACD2E2}" type="slidenum">
              <a:rPr lang="uk-UA" smtClean="0"/>
              <a:pPr/>
              <a:t>‹#›</a:t>
            </a:fld>
            <a:endParaRPr lang="uk-UA"/>
          </a:p>
        </p:txBody>
      </p:sp>
      <p:pic>
        <p:nvPicPr>
          <p:cNvPr id="6" name="Graphic 5">
            <a:extLst>
              <a:ext uri="{FF2B5EF4-FFF2-40B4-BE49-F238E27FC236}">
                <a16:creationId xmlns:a16="http://schemas.microsoft.com/office/drawing/2014/main" id="{2C359E7E-8CF1-46CE-9E76-860FBFC2598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
        <p:nvSpPr>
          <p:cNvPr id="10" name="Title 7">
            <a:extLst>
              <a:ext uri="{FF2B5EF4-FFF2-40B4-BE49-F238E27FC236}">
                <a16:creationId xmlns:a16="http://schemas.microsoft.com/office/drawing/2014/main" id="{DA696918-7EC5-4113-A66D-093C002E45E4}"/>
              </a:ext>
            </a:extLst>
          </p:cNvPr>
          <p:cNvSpPr>
            <a:spLocks noGrp="1"/>
          </p:cNvSpPr>
          <p:nvPr>
            <p:ph type="title" hasCustomPrompt="1"/>
          </p:nvPr>
        </p:nvSpPr>
        <p:spPr>
          <a:xfrm>
            <a:off x="457200" y="396905"/>
            <a:ext cx="11277600" cy="693337"/>
          </a:xfrm>
        </p:spPr>
        <p:txBody>
          <a:bodyPr anchor="ctr"/>
          <a:lstStyle>
            <a:lvl1pPr algn="ctr">
              <a:defRPr sz="3200"/>
            </a:lvl1pPr>
          </a:lstStyle>
          <a:p>
            <a:r>
              <a:rPr lang="en-US"/>
              <a:t>Slide Title, Arial 32 pt.</a:t>
            </a:r>
          </a:p>
        </p:txBody>
      </p:sp>
      <p:sp>
        <p:nvSpPr>
          <p:cNvPr id="11" name="Text Placeholder 9">
            <a:extLst>
              <a:ext uri="{FF2B5EF4-FFF2-40B4-BE49-F238E27FC236}">
                <a16:creationId xmlns:a16="http://schemas.microsoft.com/office/drawing/2014/main" id="{2E21BEA1-7269-4047-B894-37F73ECFF3C6}"/>
              </a:ext>
            </a:extLst>
          </p:cNvPr>
          <p:cNvSpPr>
            <a:spLocks noGrp="1"/>
          </p:cNvSpPr>
          <p:nvPr>
            <p:ph type="body" sz="quarter" idx="28" hasCustomPrompt="1"/>
          </p:nvPr>
        </p:nvSpPr>
        <p:spPr>
          <a:xfrm>
            <a:off x="457200" y="1243584"/>
            <a:ext cx="11277600" cy="350838"/>
          </a:xfrm>
          <a:prstGeom prst="rect">
            <a:avLst/>
          </a:prstGeom>
        </p:spPr>
        <p:txBody>
          <a:bodyPr anchor="ctr">
            <a:noAutofit/>
          </a:bodyPr>
          <a:lstStyle>
            <a:lvl1pPr algn="ctr">
              <a:defRPr b="1">
                <a:solidFill>
                  <a:schemeClr val="tx1"/>
                </a:solidFill>
              </a:defRPr>
            </a:lvl1pPr>
          </a:lstStyle>
          <a:p>
            <a:pPr lvl="0"/>
            <a:r>
              <a:rPr lang="en-US"/>
              <a:t>Slide Subtitle, Arial 24 pt.</a:t>
            </a:r>
          </a:p>
        </p:txBody>
      </p:sp>
    </p:spTree>
    <p:extLst>
      <p:ext uri="{BB962C8B-B14F-4D97-AF65-F5344CB8AC3E}">
        <p14:creationId xmlns:p14="http://schemas.microsoft.com/office/powerpoint/2010/main" val="847835467"/>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meline Vertical_Short_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2155F-EC39-45B4-9B01-25059DC9B567}"/>
              </a:ext>
            </a:extLst>
          </p:cNvPr>
          <p:cNvSpPr>
            <a:spLocks noGrp="1"/>
          </p:cNvSpPr>
          <p:nvPr>
            <p:ph type="title" hasCustomPrompt="1"/>
          </p:nvPr>
        </p:nvSpPr>
        <p:spPr/>
        <p:txBody>
          <a:bodyPr/>
          <a:lstStyle>
            <a:lvl1pPr>
              <a:defRPr/>
            </a:lvl1pPr>
          </a:lstStyle>
          <a:p>
            <a:r>
              <a:rPr lang="en-US"/>
              <a:t>Slide Title, Arial 32 pt.</a:t>
            </a:r>
          </a:p>
        </p:txBody>
      </p:sp>
      <p:sp>
        <p:nvSpPr>
          <p:cNvPr id="3" name="Slide Number Placeholder 2">
            <a:extLst>
              <a:ext uri="{FF2B5EF4-FFF2-40B4-BE49-F238E27FC236}">
                <a16:creationId xmlns:a16="http://schemas.microsoft.com/office/drawing/2014/main" id="{D1DEE7A0-2C3D-48D5-B8E7-C1D4E235D63C}"/>
              </a:ext>
            </a:extLst>
          </p:cNvPr>
          <p:cNvSpPr>
            <a:spLocks noGrp="1"/>
          </p:cNvSpPr>
          <p:nvPr>
            <p:ph type="sldNum" sz="quarter" idx="10"/>
          </p:nvPr>
        </p:nvSpPr>
        <p:spPr/>
        <p:txBody>
          <a:bodyPr/>
          <a:lstStyle/>
          <a:p>
            <a:fld id="{2F2F552B-1952-B44E-8CAB-5705F0ACD2E2}" type="slidenum">
              <a:rPr lang="uk-UA" smtClean="0"/>
              <a:pPr/>
              <a:t>‹#›</a:t>
            </a:fld>
            <a:endParaRPr lang="uk-UA"/>
          </a:p>
        </p:txBody>
      </p:sp>
      <p:sp>
        <p:nvSpPr>
          <p:cNvPr id="5" name="Text Placeholder 4">
            <a:extLst>
              <a:ext uri="{FF2B5EF4-FFF2-40B4-BE49-F238E27FC236}">
                <a16:creationId xmlns:a16="http://schemas.microsoft.com/office/drawing/2014/main" id="{58036FF6-B351-4C44-BD3B-32D42E28644D}"/>
              </a:ext>
            </a:extLst>
          </p:cNvPr>
          <p:cNvSpPr>
            <a:spLocks noGrp="1"/>
          </p:cNvSpPr>
          <p:nvPr>
            <p:ph type="body" sz="quarter" idx="11" hasCustomPrompt="1"/>
          </p:nvPr>
        </p:nvSpPr>
        <p:spPr>
          <a:xfrm>
            <a:off x="457200" y="1243584"/>
            <a:ext cx="5193792" cy="584775"/>
          </a:xfrm>
        </p:spPr>
        <p:txBody>
          <a:bodyPr/>
          <a:lstStyle>
            <a:lvl1pPr>
              <a:defRPr/>
            </a:lvl1pPr>
          </a:lstStyle>
          <a:p>
            <a:pPr lvl="0"/>
            <a:r>
              <a:rPr lang="en-US"/>
              <a:t>Slide Subtitle, Arial 24 pt.</a:t>
            </a:r>
          </a:p>
        </p:txBody>
      </p:sp>
      <p:sp>
        <p:nvSpPr>
          <p:cNvPr id="7" name="Text Placeholder 6">
            <a:extLst>
              <a:ext uri="{FF2B5EF4-FFF2-40B4-BE49-F238E27FC236}">
                <a16:creationId xmlns:a16="http://schemas.microsoft.com/office/drawing/2014/main" id="{276AFFA0-EE74-48BE-9147-94B761E7722A}"/>
              </a:ext>
            </a:extLst>
          </p:cNvPr>
          <p:cNvSpPr>
            <a:spLocks noGrp="1"/>
          </p:cNvSpPr>
          <p:nvPr>
            <p:ph type="body" sz="quarter" idx="12" hasCustomPrompt="1"/>
          </p:nvPr>
        </p:nvSpPr>
        <p:spPr>
          <a:xfrm>
            <a:off x="457200" y="1947672"/>
            <a:ext cx="5193792" cy="4297680"/>
          </a:xfrm>
        </p:spPr>
        <p:txBody>
          <a:bodyPr/>
          <a:lstStyle>
            <a:lvl1pPr>
              <a:defRPr b="0">
                <a:solidFill>
                  <a:schemeClr val="tx1"/>
                </a:solidFill>
              </a:defRPr>
            </a:lvl1pPr>
          </a:lstStyle>
          <a:p>
            <a:pPr lvl="1"/>
            <a:r>
              <a:rPr lang="en-US"/>
              <a:t>Arial 24 pt. </a:t>
            </a:r>
            <a:r>
              <a:rPr lang="en-US" err="1"/>
              <a:t>turpis</a:t>
            </a:r>
            <a:r>
              <a:rPr lang="en-US"/>
              <a:t> cursus in </a:t>
            </a:r>
            <a:r>
              <a:rPr lang="en-US" err="1"/>
              <a:t>hac</a:t>
            </a:r>
            <a:r>
              <a:rPr lang="en-US"/>
              <a:t> </a:t>
            </a:r>
            <a:r>
              <a:rPr lang="en-US" err="1"/>
              <a:t>habitasse</a:t>
            </a:r>
            <a:r>
              <a:rPr lang="en-US"/>
              <a:t> </a:t>
            </a:r>
            <a:r>
              <a:rPr lang="en-US" err="1"/>
              <a:t>platea</a:t>
            </a:r>
            <a:r>
              <a:rPr lang="en-US"/>
              <a:t> </a:t>
            </a:r>
            <a:r>
              <a:rPr lang="en-US" err="1"/>
              <a:t>dictumst</a:t>
            </a:r>
            <a:r>
              <a:rPr lang="en-US"/>
              <a:t> </a:t>
            </a:r>
            <a:r>
              <a:rPr lang="en-US" err="1"/>
              <a:t>quisque</a:t>
            </a:r>
            <a:r>
              <a:rPr lang="en-US"/>
              <a:t>. Pretium </a:t>
            </a:r>
            <a:r>
              <a:rPr lang="en-US" err="1"/>
              <a:t>quam</a:t>
            </a:r>
            <a:r>
              <a:rPr lang="en-US"/>
              <a:t> </a:t>
            </a:r>
            <a:r>
              <a:rPr lang="en-US" err="1"/>
              <a:t>vulputate</a:t>
            </a:r>
            <a:r>
              <a:rPr lang="en-US"/>
              <a:t> </a:t>
            </a:r>
            <a:r>
              <a:rPr lang="en-US" err="1"/>
              <a:t>dignissim</a:t>
            </a:r>
            <a:r>
              <a:rPr lang="en-US"/>
              <a:t> </a:t>
            </a:r>
            <a:r>
              <a:rPr lang="en-US" err="1"/>
              <a:t>suspendisse</a:t>
            </a:r>
            <a:r>
              <a:rPr lang="en-US"/>
              <a:t> in </a:t>
            </a:r>
            <a:r>
              <a:rPr lang="en-US" err="1"/>
              <a:t>est</a:t>
            </a:r>
            <a:r>
              <a:rPr lang="en-US"/>
              <a:t> ante in </a:t>
            </a:r>
            <a:r>
              <a:rPr lang="en-US" err="1"/>
              <a:t>nibh</a:t>
            </a:r>
            <a:r>
              <a:rPr lang="en-US"/>
              <a:t>. </a:t>
            </a:r>
          </a:p>
          <a:p>
            <a:pPr lvl="2"/>
            <a:r>
              <a:rPr lang="en-US"/>
              <a:t>Ante </a:t>
            </a:r>
            <a:r>
              <a:rPr lang="en-US" err="1"/>
              <a:t>metus</a:t>
            </a:r>
            <a:r>
              <a:rPr lang="en-US"/>
              <a:t> dictum at </a:t>
            </a:r>
            <a:r>
              <a:rPr lang="en-US" err="1"/>
              <a:t>tempor</a:t>
            </a:r>
            <a:r>
              <a:rPr lang="en-US"/>
              <a:t> </a:t>
            </a:r>
            <a:r>
              <a:rPr lang="en-US" err="1"/>
              <a:t>commodo</a:t>
            </a:r>
            <a:r>
              <a:rPr lang="en-US"/>
              <a:t> </a:t>
            </a:r>
            <a:r>
              <a:rPr lang="en-US" err="1"/>
              <a:t>ullamcorper</a:t>
            </a:r>
            <a:r>
              <a:rPr lang="en-US"/>
              <a:t> a </a:t>
            </a:r>
            <a:r>
              <a:rPr lang="en-US" err="1"/>
              <a:t>lacus</a:t>
            </a:r>
            <a:r>
              <a:rPr lang="en-US"/>
              <a:t>.</a:t>
            </a:r>
          </a:p>
          <a:p>
            <a:pPr lvl="2"/>
            <a:r>
              <a:rPr lang="en-US"/>
              <a:t>Lorem ipsum dolor sit </a:t>
            </a:r>
            <a:r>
              <a:rPr lang="en-US" err="1"/>
              <a:t>amet</a:t>
            </a:r>
            <a:r>
              <a:rPr lang="en-US"/>
              <a:t>.</a:t>
            </a:r>
          </a:p>
        </p:txBody>
      </p:sp>
      <p:sp>
        <p:nvSpPr>
          <p:cNvPr id="8" name="Text Placeholder 11">
            <a:extLst>
              <a:ext uri="{FF2B5EF4-FFF2-40B4-BE49-F238E27FC236}">
                <a16:creationId xmlns:a16="http://schemas.microsoft.com/office/drawing/2014/main" id="{9125CEAE-46DF-4E6D-921A-AF933B23C1F7}"/>
              </a:ext>
            </a:extLst>
          </p:cNvPr>
          <p:cNvSpPr>
            <a:spLocks noGrp="1"/>
          </p:cNvSpPr>
          <p:nvPr>
            <p:ph type="body" sz="quarter" idx="17" hasCustomPrompt="1"/>
          </p:nvPr>
        </p:nvSpPr>
        <p:spPr>
          <a:xfrm>
            <a:off x="9094635" y="1780163"/>
            <a:ext cx="2297266"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 </a:t>
            </a:r>
            <a:r>
              <a:rPr lang="en-US" err="1"/>
              <a:t>varius</a:t>
            </a:r>
            <a:r>
              <a:rPr lang="en-US"/>
              <a:t>. </a:t>
            </a:r>
          </a:p>
        </p:txBody>
      </p:sp>
      <p:sp>
        <p:nvSpPr>
          <p:cNvPr id="9" name="Text Placeholder 11">
            <a:extLst>
              <a:ext uri="{FF2B5EF4-FFF2-40B4-BE49-F238E27FC236}">
                <a16:creationId xmlns:a16="http://schemas.microsoft.com/office/drawing/2014/main" id="{9C792F7B-CD10-4B0F-AAFB-1115CA012B04}"/>
              </a:ext>
            </a:extLst>
          </p:cNvPr>
          <p:cNvSpPr>
            <a:spLocks noGrp="1"/>
          </p:cNvSpPr>
          <p:nvPr>
            <p:ph type="body" sz="quarter" idx="18" hasCustomPrompt="1"/>
          </p:nvPr>
        </p:nvSpPr>
        <p:spPr>
          <a:xfrm>
            <a:off x="6172200" y="5245538"/>
            <a:ext cx="1714927" cy="762068"/>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a:t>
            </a:r>
          </a:p>
        </p:txBody>
      </p:sp>
      <p:cxnSp>
        <p:nvCxnSpPr>
          <p:cNvPr id="10" name="Straight Connector 9">
            <a:extLst>
              <a:ext uri="{FF2B5EF4-FFF2-40B4-BE49-F238E27FC236}">
                <a16:creationId xmlns:a16="http://schemas.microsoft.com/office/drawing/2014/main" id="{7597BBE6-4675-4CED-B181-DE46DD024617}"/>
              </a:ext>
            </a:extLst>
          </p:cNvPr>
          <p:cNvCxnSpPr/>
          <p:nvPr userDrawn="1"/>
        </p:nvCxnSpPr>
        <p:spPr>
          <a:xfrm flipH="1">
            <a:off x="8500772" y="1334807"/>
            <a:ext cx="15740" cy="4663440"/>
          </a:xfrm>
          <a:prstGeom prst="line">
            <a:avLst/>
          </a:prstGeom>
          <a:ln w="635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12">
            <a:extLst>
              <a:ext uri="{FF2B5EF4-FFF2-40B4-BE49-F238E27FC236}">
                <a16:creationId xmlns:a16="http://schemas.microsoft.com/office/drawing/2014/main" id="{B1B97166-3B69-4B9C-BBE0-EC0D291C6EF2}"/>
              </a:ext>
            </a:extLst>
          </p:cNvPr>
          <p:cNvSpPr>
            <a:spLocks noGrp="1"/>
          </p:cNvSpPr>
          <p:nvPr>
            <p:ph sz="quarter" idx="23"/>
          </p:nvPr>
        </p:nvSpPr>
        <p:spPr>
          <a:xfrm>
            <a:off x="8487858" y="1907761"/>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13" name="Text Placeholder 11">
            <a:extLst>
              <a:ext uri="{FF2B5EF4-FFF2-40B4-BE49-F238E27FC236}">
                <a16:creationId xmlns:a16="http://schemas.microsoft.com/office/drawing/2014/main" id="{F3868382-2BF9-462A-97CE-C0EB3AC62906}"/>
              </a:ext>
            </a:extLst>
          </p:cNvPr>
          <p:cNvSpPr>
            <a:spLocks noGrp="1"/>
          </p:cNvSpPr>
          <p:nvPr>
            <p:ph type="body" sz="quarter" idx="30" hasCustomPrompt="1"/>
          </p:nvPr>
        </p:nvSpPr>
        <p:spPr>
          <a:xfrm>
            <a:off x="8738328" y="3257819"/>
            <a:ext cx="710472" cy="275858"/>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2017</a:t>
            </a:r>
          </a:p>
        </p:txBody>
      </p:sp>
      <p:sp>
        <p:nvSpPr>
          <p:cNvPr id="14" name="Text Placeholder 11">
            <a:extLst>
              <a:ext uri="{FF2B5EF4-FFF2-40B4-BE49-F238E27FC236}">
                <a16:creationId xmlns:a16="http://schemas.microsoft.com/office/drawing/2014/main" id="{709EEE19-1175-4F6A-A49F-5DA91CBB65B5}"/>
              </a:ext>
            </a:extLst>
          </p:cNvPr>
          <p:cNvSpPr>
            <a:spLocks noGrp="1"/>
          </p:cNvSpPr>
          <p:nvPr>
            <p:ph type="body" sz="quarter" idx="31" hasCustomPrompt="1"/>
          </p:nvPr>
        </p:nvSpPr>
        <p:spPr>
          <a:xfrm>
            <a:off x="7569200" y="1803748"/>
            <a:ext cx="723450" cy="229851"/>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2016</a:t>
            </a:r>
          </a:p>
        </p:txBody>
      </p:sp>
      <p:sp>
        <p:nvSpPr>
          <p:cNvPr id="15" name="Text Placeholder 11">
            <a:extLst>
              <a:ext uri="{FF2B5EF4-FFF2-40B4-BE49-F238E27FC236}">
                <a16:creationId xmlns:a16="http://schemas.microsoft.com/office/drawing/2014/main" id="{79DBFC22-DC31-4660-8A9E-33B1668641AE}"/>
              </a:ext>
            </a:extLst>
          </p:cNvPr>
          <p:cNvSpPr>
            <a:spLocks noGrp="1"/>
          </p:cNvSpPr>
          <p:nvPr>
            <p:ph type="body" sz="quarter" idx="35" hasCustomPrompt="1"/>
          </p:nvPr>
        </p:nvSpPr>
        <p:spPr>
          <a:xfrm>
            <a:off x="6172200" y="3203490"/>
            <a:ext cx="1714927" cy="731520"/>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a:t>
            </a:r>
          </a:p>
        </p:txBody>
      </p:sp>
      <p:sp>
        <p:nvSpPr>
          <p:cNvPr id="16" name="Content Placeholder 12">
            <a:extLst>
              <a:ext uri="{FF2B5EF4-FFF2-40B4-BE49-F238E27FC236}">
                <a16:creationId xmlns:a16="http://schemas.microsoft.com/office/drawing/2014/main" id="{B5062996-2374-4AFB-BFB7-431B158156F0}"/>
              </a:ext>
            </a:extLst>
          </p:cNvPr>
          <p:cNvSpPr>
            <a:spLocks noGrp="1"/>
          </p:cNvSpPr>
          <p:nvPr>
            <p:ph sz="quarter" idx="36"/>
          </p:nvPr>
        </p:nvSpPr>
        <p:spPr>
          <a:xfrm>
            <a:off x="7986918" y="5402375"/>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18" name="Content Placeholder 12">
            <a:extLst>
              <a:ext uri="{FF2B5EF4-FFF2-40B4-BE49-F238E27FC236}">
                <a16:creationId xmlns:a16="http://schemas.microsoft.com/office/drawing/2014/main" id="{3CCB33EF-AE81-491A-8EBF-9105D9AF1FD3}"/>
              </a:ext>
            </a:extLst>
          </p:cNvPr>
          <p:cNvSpPr>
            <a:spLocks noGrp="1"/>
          </p:cNvSpPr>
          <p:nvPr>
            <p:ph sz="quarter" idx="38"/>
          </p:nvPr>
        </p:nvSpPr>
        <p:spPr>
          <a:xfrm>
            <a:off x="7986918" y="3346405"/>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0" name="Content Placeholder 12">
            <a:extLst>
              <a:ext uri="{FF2B5EF4-FFF2-40B4-BE49-F238E27FC236}">
                <a16:creationId xmlns:a16="http://schemas.microsoft.com/office/drawing/2014/main" id="{F89D204D-3489-41C0-A349-549408C3D1B8}"/>
              </a:ext>
            </a:extLst>
          </p:cNvPr>
          <p:cNvSpPr>
            <a:spLocks noGrp="1"/>
          </p:cNvSpPr>
          <p:nvPr>
            <p:ph sz="quarter" idx="40"/>
          </p:nvPr>
        </p:nvSpPr>
        <p:spPr>
          <a:xfrm>
            <a:off x="8487858" y="4545414"/>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2" name="Text Placeholder 11">
            <a:extLst>
              <a:ext uri="{FF2B5EF4-FFF2-40B4-BE49-F238E27FC236}">
                <a16:creationId xmlns:a16="http://schemas.microsoft.com/office/drawing/2014/main" id="{A62CA2BF-FD0E-4550-91B8-7D30B9E90A92}"/>
              </a:ext>
            </a:extLst>
          </p:cNvPr>
          <p:cNvSpPr>
            <a:spLocks noGrp="1"/>
          </p:cNvSpPr>
          <p:nvPr>
            <p:ph type="body" sz="quarter" idx="43" hasCustomPrompt="1"/>
          </p:nvPr>
        </p:nvSpPr>
        <p:spPr>
          <a:xfrm>
            <a:off x="7569200" y="4428942"/>
            <a:ext cx="723450" cy="212222"/>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2018</a:t>
            </a:r>
          </a:p>
        </p:txBody>
      </p:sp>
      <p:sp>
        <p:nvSpPr>
          <p:cNvPr id="23" name="Text Placeholder 11">
            <a:extLst>
              <a:ext uri="{FF2B5EF4-FFF2-40B4-BE49-F238E27FC236}">
                <a16:creationId xmlns:a16="http://schemas.microsoft.com/office/drawing/2014/main" id="{38B59141-268C-4718-940B-B4F6AFD5DB52}"/>
              </a:ext>
            </a:extLst>
          </p:cNvPr>
          <p:cNvSpPr>
            <a:spLocks noGrp="1"/>
          </p:cNvSpPr>
          <p:nvPr>
            <p:ph type="body" sz="quarter" idx="44" hasCustomPrompt="1"/>
          </p:nvPr>
        </p:nvSpPr>
        <p:spPr>
          <a:xfrm>
            <a:off x="9094634" y="4422905"/>
            <a:ext cx="2268913"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 </a:t>
            </a:r>
            <a:r>
              <a:rPr lang="en-US" err="1"/>
              <a:t>varius</a:t>
            </a:r>
            <a:r>
              <a:rPr lang="en-US"/>
              <a:t>. </a:t>
            </a:r>
          </a:p>
        </p:txBody>
      </p:sp>
      <p:sp>
        <p:nvSpPr>
          <p:cNvPr id="24" name="Text Placeholder 11">
            <a:extLst>
              <a:ext uri="{FF2B5EF4-FFF2-40B4-BE49-F238E27FC236}">
                <a16:creationId xmlns:a16="http://schemas.microsoft.com/office/drawing/2014/main" id="{8FA2A9F1-4EF0-4F4F-AB96-4AAB2CE0842C}"/>
              </a:ext>
            </a:extLst>
          </p:cNvPr>
          <p:cNvSpPr>
            <a:spLocks noGrp="1"/>
          </p:cNvSpPr>
          <p:nvPr>
            <p:ph type="body" sz="quarter" idx="45" hasCustomPrompt="1"/>
          </p:nvPr>
        </p:nvSpPr>
        <p:spPr>
          <a:xfrm>
            <a:off x="8738328" y="5291009"/>
            <a:ext cx="710472" cy="221230"/>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2019</a:t>
            </a:r>
          </a:p>
        </p:txBody>
      </p:sp>
      <p:pic>
        <p:nvPicPr>
          <p:cNvPr id="25" name="Graphic 24">
            <a:extLst>
              <a:ext uri="{FF2B5EF4-FFF2-40B4-BE49-F238E27FC236}">
                <a16:creationId xmlns:a16="http://schemas.microsoft.com/office/drawing/2014/main" id="{9FD560DA-09F7-425A-9E45-E32A96B4A0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
        <p:nvSpPr>
          <p:cNvPr id="4" name="Oval 3">
            <a:extLst>
              <a:ext uri="{FF2B5EF4-FFF2-40B4-BE49-F238E27FC236}">
                <a16:creationId xmlns:a16="http://schemas.microsoft.com/office/drawing/2014/main" id="{43BE5C3A-9A6F-4147-AAE1-84281FF54864}"/>
              </a:ext>
            </a:extLst>
          </p:cNvPr>
          <p:cNvSpPr/>
          <p:nvPr userDrawn="1"/>
        </p:nvSpPr>
        <p:spPr>
          <a:xfrm>
            <a:off x="8403336" y="1828800"/>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89C52D37-EE13-4FF1-A5B4-72465CD3C6AA}"/>
              </a:ext>
            </a:extLst>
          </p:cNvPr>
          <p:cNvSpPr/>
          <p:nvPr userDrawn="1"/>
        </p:nvSpPr>
        <p:spPr>
          <a:xfrm>
            <a:off x="8403336" y="3239295"/>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F6655E17-E930-4F78-A79F-3711B2A09F72}"/>
              </a:ext>
            </a:extLst>
          </p:cNvPr>
          <p:cNvSpPr/>
          <p:nvPr userDrawn="1"/>
        </p:nvSpPr>
        <p:spPr>
          <a:xfrm>
            <a:off x="8390658" y="444518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F89FF8C6-7A3A-4FE7-89F4-BEDB6040B563}"/>
              </a:ext>
            </a:extLst>
          </p:cNvPr>
          <p:cNvSpPr/>
          <p:nvPr userDrawn="1"/>
        </p:nvSpPr>
        <p:spPr>
          <a:xfrm>
            <a:off x="8390636" y="530091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23173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meline Vertical_Extended 1_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2155F-EC39-45B4-9B01-25059DC9B567}"/>
              </a:ext>
            </a:extLst>
          </p:cNvPr>
          <p:cNvSpPr>
            <a:spLocks noGrp="1"/>
          </p:cNvSpPr>
          <p:nvPr>
            <p:ph type="title" hasCustomPrompt="1"/>
          </p:nvPr>
        </p:nvSpPr>
        <p:spPr/>
        <p:txBody>
          <a:bodyPr/>
          <a:lstStyle>
            <a:lvl1pPr>
              <a:defRPr/>
            </a:lvl1pPr>
          </a:lstStyle>
          <a:p>
            <a:r>
              <a:rPr lang="en-US"/>
              <a:t>Slide Title, Arial 32 pt.</a:t>
            </a:r>
          </a:p>
        </p:txBody>
      </p:sp>
      <p:sp>
        <p:nvSpPr>
          <p:cNvPr id="3" name="Slide Number Placeholder 2">
            <a:extLst>
              <a:ext uri="{FF2B5EF4-FFF2-40B4-BE49-F238E27FC236}">
                <a16:creationId xmlns:a16="http://schemas.microsoft.com/office/drawing/2014/main" id="{D1DEE7A0-2C3D-48D5-B8E7-C1D4E235D63C}"/>
              </a:ext>
            </a:extLst>
          </p:cNvPr>
          <p:cNvSpPr>
            <a:spLocks noGrp="1"/>
          </p:cNvSpPr>
          <p:nvPr>
            <p:ph type="sldNum" sz="quarter" idx="10"/>
          </p:nvPr>
        </p:nvSpPr>
        <p:spPr/>
        <p:txBody>
          <a:bodyPr/>
          <a:lstStyle/>
          <a:p>
            <a:fld id="{2F2F552B-1952-B44E-8CAB-5705F0ACD2E2}" type="slidenum">
              <a:rPr lang="uk-UA" smtClean="0"/>
              <a:pPr/>
              <a:t>‹#›</a:t>
            </a:fld>
            <a:endParaRPr lang="uk-UA"/>
          </a:p>
        </p:txBody>
      </p:sp>
      <p:sp>
        <p:nvSpPr>
          <p:cNvPr id="5" name="Text Placeholder 4">
            <a:extLst>
              <a:ext uri="{FF2B5EF4-FFF2-40B4-BE49-F238E27FC236}">
                <a16:creationId xmlns:a16="http://schemas.microsoft.com/office/drawing/2014/main" id="{58036FF6-B351-4C44-BD3B-32D42E28644D}"/>
              </a:ext>
            </a:extLst>
          </p:cNvPr>
          <p:cNvSpPr>
            <a:spLocks noGrp="1"/>
          </p:cNvSpPr>
          <p:nvPr>
            <p:ph type="body" sz="quarter" idx="11" hasCustomPrompt="1"/>
          </p:nvPr>
        </p:nvSpPr>
        <p:spPr>
          <a:xfrm>
            <a:off x="457200" y="1243584"/>
            <a:ext cx="5193792" cy="584775"/>
          </a:xfrm>
        </p:spPr>
        <p:txBody>
          <a:bodyPr/>
          <a:lstStyle>
            <a:lvl1pPr>
              <a:defRPr/>
            </a:lvl1pPr>
          </a:lstStyle>
          <a:p>
            <a:pPr lvl="0"/>
            <a:r>
              <a:rPr lang="en-US"/>
              <a:t>Slide Subtitle, Arial 24 pt.</a:t>
            </a:r>
          </a:p>
        </p:txBody>
      </p:sp>
      <p:sp>
        <p:nvSpPr>
          <p:cNvPr id="7" name="Text Placeholder 6">
            <a:extLst>
              <a:ext uri="{FF2B5EF4-FFF2-40B4-BE49-F238E27FC236}">
                <a16:creationId xmlns:a16="http://schemas.microsoft.com/office/drawing/2014/main" id="{276AFFA0-EE74-48BE-9147-94B761E7722A}"/>
              </a:ext>
            </a:extLst>
          </p:cNvPr>
          <p:cNvSpPr>
            <a:spLocks noGrp="1"/>
          </p:cNvSpPr>
          <p:nvPr>
            <p:ph type="body" sz="quarter" idx="12" hasCustomPrompt="1"/>
          </p:nvPr>
        </p:nvSpPr>
        <p:spPr>
          <a:xfrm>
            <a:off x="457200" y="1947672"/>
            <a:ext cx="5193792" cy="4297680"/>
          </a:xfrm>
        </p:spPr>
        <p:txBody>
          <a:bodyPr/>
          <a:lstStyle>
            <a:lvl1pPr>
              <a:defRPr b="0">
                <a:solidFill>
                  <a:schemeClr val="tx1"/>
                </a:solidFill>
              </a:defRPr>
            </a:lvl1pPr>
          </a:lstStyle>
          <a:p>
            <a:pPr lvl="1"/>
            <a:r>
              <a:rPr lang="en-US"/>
              <a:t>Arial 24 pt. </a:t>
            </a:r>
            <a:r>
              <a:rPr lang="en-US" err="1"/>
              <a:t>turpis</a:t>
            </a:r>
            <a:r>
              <a:rPr lang="en-US"/>
              <a:t> cursus in </a:t>
            </a:r>
            <a:r>
              <a:rPr lang="en-US" err="1"/>
              <a:t>hac</a:t>
            </a:r>
            <a:r>
              <a:rPr lang="en-US"/>
              <a:t> </a:t>
            </a:r>
            <a:r>
              <a:rPr lang="en-US" err="1"/>
              <a:t>habitasse</a:t>
            </a:r>
            <a:r>
              <a:rPr lang="en-US"/>
              <a:t> </a:t>
            </a:r>
            <a:r>
              <a:rPr lang="en-US" err="1"/>
              <a:t>platea</a:t>
            </a:r>
            <a:r>
              <a:rPr lang="en-US"/>
              <a:t> </a:t>
            </a:r>
            <a:r>
              <a:rPr lang="en-US" err="1"/>
              <a:t>dictumst</a:t>
            </a:r>
            <a:r>
              <a:rPr lang="en-US"/>
              <a:t> </a:t>
            </a:r>
            <a:r>
              <a:rPr lang="en-US" err="1"/>
              <a:t>quisque</a:t>
            </a:r>
            <a:r>
              <a:rPr lang="en-US"/>
              <a:t>. Pretium </a:t>
            </a:r>
            <a:r>
              <a:rPr lang="en-US" err="1"/>
              <a:t>quam</a:t>
            </a:r>
            <a:r>
              <a:rPr lang="en-US"/>
              <a:t> </a:t>
            </a:r>
            <a:r>
              <a:rPr lang="en-US" err="1"/>
              <a:t>vulputate</a:t>
            </a:r>
            <a:r>
              <a:rPr lang="en-US"/>
              <a:t> </a:t>
            </a:r>
            <a:r>
              <a:rPr lang="en-US" err="1"/>
              <a:t>dignissim</a:t>
            </a:r>
            <a:r>
              <a:rPr lang="en-US"/>
              <a:t> </a:t>
            </a:r>
            <a:r>
              <a:rPr lang="en-US" err="1"/>
              <a:t>suspendisse</a:t>
            </a:r>
            <a:r>
              <a:rPr lang="en-US"/>
              <a:t> in </a:t>
            </a:r>
            <a:r>
              <a:rPr lang="en-US" err="1"/>
              <a:t>est</a:t>
            </a:r>
            <a:r>
              <a:rPr lang="en-US"/>
              <a:t> ante in </a:t>
            </a:r>
            <a:r>
              <a:rPr lang="en-US" err="1"/>
              <a:t>nibh</a:t>
            </a:r>
            <a:r>
              <a:rPr lang="en-US"/>
              <a:t>. </a:t>
            </a:r>
          </a:p>
          <a:p>
            <a:pPr lvl="2"/>
            <a:r>
              <a:rPr lang="en-US"/>
              <a:t>Ante </a:t>
            </a:r>
            <a:r>
              <a:rPr lang="en-US" err="1"/>
              <a:t>metus</a:t>
            </a:r>
            <a:r>
              <a:rPr lang="en-US"/>
              <a:t> dictum at </a:t>
            </a:r>
            <a:r>
              <a:rPr lang="en-US" err="1"/>
              <a:t>tempor</a:t>
            </a:r>
            <a:r>
              <a:rPr lang="en-US"/>
              <a:t> </a:t>
            </a:r>
            <a:r>
              <a:rPr lang="en-US" err="1"/>
              <a:t>commodo</a:t>
            </a:r>
            <a:r>
              <a:rPr lang="en-US"/>
              <a:t> </a:t>
            </a:r>
            <a:r>
              <a:rPr lang="en-US" err="1"/>
              <a:t>ullamcorper</a:t>
            </a:r>
            <a:r>
              <a:rPr lang="en-US"/>
              <a:t> a </a:t>
            </a:r>
            <a:r>
              <a:rPr lang="en-US" err="1"/>
              <a:t>lacus</a:t>
            </a:r>
            <a:r>
              <a:rPr lang="en-US"/>
              <a:t>.</a:t>
            </a:r>
          </a:p>
          <a:p>
            <a:pPr lvl="2"/>
            <a:r>
              <a:rPr lang="en-US"/>
              <a:t>Lorem ipsum dolor sit </a:t>
            </a:r>
            <a:r>
              <a:rPr lang="en-US" err="1"/>
              <a:t>amet</a:t>
            </a:r>
            <a:r>
              <a:rPr lang="en-US"/>
              <a:t>.</a:t>
            </a:r>
          </a:p>
        </p:txBody>
      </p:sp>
      <p:pic>
        <p:nvPicPr>
          <p:cNvPr id="25" name="Graphic 24">
            <a:extLst>
              <a:ext uri="{FF2B5EF4-FFF2-40B4-BE49-F238E27FC236}">
                <a16:creationId xmlns:a16="http://schemas.microsoft.com/office/drawing/2014/main" id="{9FD560DA-09F7-425A-9E45-E32A96B4A0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
        <p:nvSpPr>
          <p:cNvPr id="28" name="Text Placeholder 11">
            <a:extLst>
              <a:ext uri="{FF2B5EF4-FFF2-40B4-BE49-F238E27FC236}">
                <a16:creationId xmlns:a16="http://schemas.microsoft.com/office/drawing/2014/main" id="{D1ED5810-B53D-4B76-A54E-FF598D0F4C2C}"/>
              </a:ext>
            </a:extLst>
          </p:cNvPr>
          <p:cNvSpPr>
            <a:spLocks noGrp="1"/>
          </p:cNvSpPr>
          <p:nvPr>
            <p:ph type="body" sz="quarter" idx="17" hasCustomPrompt="1"/>
          </p:nvPr>
        </p:nvSpPr>
        <p:spPr>
          <a:xfrm>
            <a:off x="9094635" y="1780163"/>
            <a:ext cx="2297266"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 </a:t>
            </a:r>
            <a:r>
              <a:rPr lang="en-US" err="1"/>
              <a:t>varius</a:t>
            </a:r>
            <a:r>
              <a:rPr lang="en-US"/>
              <a:t>. </a:t>
            </a:r>
          </a:p>
        </p:txBody>
      </p:sp>
      <p:sp>
        <p:nvSpPr>
          <p:cNvPr id="29" name="Text Placeholder 11">
            <a:extLst>
              <a:ext uri="{FF2B5EF4-FFF2-40B4-BE49-F238E27FC236}">
                <a16:creationId xmlns:a16="http://schemas.microsoft.com/office/drawing/2014/main" id="{DB9D93A8-0601-4EDC-9BD6-EEB89E382BFA}"/>
              </a:ext>
            </a:extLst>
          </p:cNvPr>
          <p:cNvSpPr>
            <a:spLocks noGrp="1"/>
          </p:cNvSpPr>
          <p:nvPr>
            <p:ph type="body" sz="quarter" idx="18" hasCustomPrompt="1"/>
          </p:nvPr>
        </p:nvSpPr>
        <p:spPr>
          <a:xfrm>
            <a:off x="6172200" y="5245538"/>
            <a:ext cx="1714927" cy="762068"/>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a:t>
            </a:r>
          </a:p>
        </p:txBody>
      </p:sp>
      <p:cxnSp>
        <p:nvCxnSpPr>
          <p:cNvPr id="30" name="Straight Connector 29">
            <a:extLst>
              <a:ext uri="{FF2B5EF4-FFF2-40B4-BE49-F238E27FC236}">
                <a16:creationId xmlns:a16="http://schemas.microsoft.com/office/drawing/2014/main" id="{0CE5BE3F-9991-42E7-8A40-5444958C211D}"/>
              </a:ext>
            </a:extLst>
          </p:cNvPr>
          <p:cNvCxnSpPr>
            <a:cxnSpLocks/>
          </p:cNvCxnSpPr>
          <p:nvPr userDrawn="1"/>
        </p:nvCxnSpPr>
        <p:spPr>
          <a:xfrm flipH="1">
            <a:off x="8497870" y="1334807"/>
            <a:ext cx="18642" cy="5523193"/>
          </a:xfrm>
          <a:prstGeom prst="line">
            <a:avLst/>
          </a:prstGeom>
          <a:ln w="635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1" name="Content Placeholder 12">
            <a:extLst>
              <a:ext uri="{FF2B5EF4-FFF2-40B4-BE49-F238E27FC236}">
                <a16:creationId xmlns:a16="http://schemas.microsoft.com/office/drawing/2014/main" id="{C3379F00-4788-4A47-B6B1-9582397F733E}"/>
              </a:ext>
            </a:extLst>
          </p:cNvPr>
          <p:cNvSpPr>
            <a:spLocks noGrp="1"/>
          </p:cNvSpPr>
          <p:nvPr>
            <p:ph sz="quarter" idx="23"/>
          </p:nvPr>
        </p:nvSpPr>
        <p:spPr>
          <a:xfrm>
            <a:off x="8487858" y="1907761"/>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33" name="Text Placeholder 11">
            <a:extLst>
              <a:ext uri="{FF2B5EF4-FFF2-40B4-BE49-F238E27FC236}">
                <a16:creationId xmlns:a16="http://schemas.microsoft.com/office/drawing/2014/main" id="{CA8CD4D2-5630-47C7-BF64-BD20A372987B}"/>
              </a:ext>
            </a:extLst>
          </p:cNvPr>
          <p:cNvSpPr>
            <a:spLocks noGrp="1"/>
          </p:cNvSpPr>
          <p:nvPr>
            <p:ph type="body" sz="quarter" idx="30" hasCustomPrompt="1"/>
          </p:nvPr>
        </p:nvSpPr>
        <p:spPr>
          <a:xfrm>
            <a:off x="8738328" y="3257819"/>
            <a:ext cx="710472" cy="275858"/>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2011</a:t>
            </a:r>
          </a:p>
        </p:txBody>
      </p:sp>
      <p:sp>
        <p:nvSpPr>
          <p:cNvPr id="34" name="Text Placeholder 11">
            <a:extLst>
              <a:ext uri="{FF2B5EF4-FFF2-40B4-BE49-F238E27FC236}">
                <a16:creationId xmlns:a16="http://schemas.microsoft.com/office/drawing/2014/main" id="{36C8C497-949E-48E8-ADD1-7793C1FCEAB9}"/>
              </a:ext>
            </a:extLst>
          </p:cNvPr>
          <p:cNvSpPr>
            <a:spLocks noGrp="1"/>
          </p:cNvSpPr>
          <p:nvPr>
            <p:ph type="body" sz="quarter" idx="31" hasCustomPrompt="1"/>
          </p:nvPr>
        </p:nvSpPr>
        <p:spPr>
          <a:xfrm>
            <a:off x="7569200" y="1803748"/>
            <a:ext cx="723450" cy="229851"/>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2010</a:t>
            </a:r>
          </a:p>
        </p:txBody>
      </p:sp>
      <p:sp>
        <p:nvSpPr>
          <p:cNvPr id="35" name="Text Placeholder 11">
            <a:extLst>
              <a:ext uri="{FF2B5EF4-FFF2-40B4-BE49-F238E27FC236}">
                <a16:creationId xmlns:a16="http://schemas.microsoft.com/office/drawing/2014/main" id="{3915FDD4-59ED-40B9-ACB4-DA28B69A45BD}"/>
              </a:ext>
            </a:extLst>
          </p:cNvPr>
          <p:cNvSpPr>
            <a:spLocks noGrp="1"/>
          </p:cNvSpPr>
          <p:nvPr>
            <p:ph type="body" sz="quarter" idx="35" hasCustomPrompt="1"/>
          </p:nvPr>
        </p:nvSpPr>
        <p:spPr>
          <a:xfrm>
            <a:off x="6172200" y="3203490"/>
            <a:ext cx="1714927" cy="731520"/>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a:t>
            </a:r>
          </a:p>
        </p:txBody>
      </p:sp>
      <p:sp>
        <p:nvSpPr>
          <p:cNvPr id="36" name="Content Placeholder 12">
            <a:extLst>
              <a:ext uri="{FF2B5EF4-FFF2-40B4-BE49-F238E27FC236}">
                <a16:creationId xmlns:a16="http://schemas.microsoft.com/office/drawing/2014/main" id="{94CDFF19-17D0-4466-9931-D85B3CE690CB}"/>
              </a:ext>
            </a:extLst>
          </p:cNvPr>
          <p:cNvSpPr>
            <a:spLocks noGrp="1"/>
          </p:cNvSpPr>
          <p:nvPr>
            <p:ph sz="quarter" idx="36"/>
          </p:nvPr>
        </p:nvSpPr>
        <p:spPr>
          <a:xfrm>
            <a:off x="7986918" y="5402375"/>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38" name="Content Placeholder 12">
            <a:extLst>
              <a:ext uri="{FF2B5EF4-FFF2-40B4-BE49-F238E27FC236}">
                <a16:creationId xmlns:a16="http://schemas.microsoft.com/office/drawing/2014/main" id="{99D3FDAA-A0DD-4415-94FC-F76F726DFA15}"/>
              </a:ext>
            </a:extLst>
          </p:cNvPr>
          <p:cNvSpPr>
            <a:spLocks noGrp="1"/>
          </p:cNvSpPr>
          <p:nvPr>
            <p:ph sz="quarter" idx="38"/>
          </p:nvPr>
        </p:nvSpPr>
        <p:spPr>
          <a:xfrm>
            <a:off x="7986918" y="3346405"/>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40" name="Content Placeholder 12">
            <a:extLst>
              <a:ext uri="{FF2B5EF4-FFF2-40B4-BE49-F238E27FC236}">
                <a16:creationId xmlns:a16="http://schemas.microsoft.com/office/drawing/2014/main" id="{9C0205DE-139C-494E-8F6D-7897D37D8D9E}"/>
              </a:ext>
            </a:extLst>
          </p:cNvPr>
          <p:cNvSpPr>
            <a:spLocks noGrp="1"/>
          </p:cNvSpPr>
          <p:nvPr>
            <p:ph sz="quarter" idx="40"/>
          </p:nvPr>
        </p:nvSpPr>
        <p:spPr>
          <a:xfrm>
            <a:off x="8487858" y="4545414"/>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42" name="Text Placeholder 11">
            <a:extLst>
              <a:ext uri="{FF2B5EF4-FFF2-40B4-BE49-F238E27FC236}">
                <a16:creationId xmlns:a16="http://schemas.microsoft.com/office/drawing/2014/main" id="{2857A45E-D1CB-49FF-8509-C978BEA234AD}"/>
              </a:ext>
            </a:extLst>
          </p:cNvPr>
          <p:cNvSpPr>
            <a:spLocks noGrp="1"/>
          </p:cNvSpPr>
          <p:nvPr>
            <p:ph type="body" sz="quarter" idx="43" hasCustomPrompt="1"/>
          </p:nvPr>
        </p:nvSpPr>
        <p:spPr>
          <a:xfrm>
            <a:off x="7569200" y="4428942"/>
            <a:ext cx="723450" cy="212222"/>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2014</a:t>
            </a:r>
          </a:p>
        </p:txBody>
      </p:sp>
      <p:sp>
        <p:nvSpPr>
          <p:cNvPr id="43" name="Text Placeholder 11">
            <a:extLst>
              <a:ext uri="{FF2B5EF4-FFF2-40B4-BE49-F238E27FC236}">
                <a16:creationId xmlns:a16="http://schemas.microsoft.com/office/drawing/2014/main" id="{41D44423-9D34-4F81-9E36-6FE6B5E7C572}"/>
              </a:ext>
            </a:extLst>
          </p:cNvPr>
          <p:cNvSpPr>
            <a:spLocks noGrp="1"/>
          </p:cNvSpPr>
          <p:nvPr>
            <p:ph type="body" sz="quarter" idx="44" hasCustomPrompt="1"/>
          </p:nvPr>
        </p:nvSpPr>
        <p:spPr>
          <a:xfrm>
            <a:off x="9094634" y="4422905"/>
            <a:ext cx="2268913"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 </a:t>
            </a:r>
            <a:r>
              <a:rPr lang="en-US" err="1"/>
              <a:t>varius</a:t>
            </a:r>
            <a:r>
              <a:rPr lang="en-US"/>
              <a:t>. </a:t>
            </a:r>
          </a:p>
        </p:txBody>
      </p:sp>
      <p:sp>
        <p:nvSpPr>
          <p:cNvPr id="44" name="Text Placeholder 11">
            <a:extLst>
              <a:ext uri="{FF2B5EF4-FFF2-40B4-BE49-F238E27FC236}">
                <a16:creationId xmlns:a16="http://schemas.microsoft.com/office/drawing/2014/main" id="{07FB6936-5BFD-4CB6-B589-2F5F89E4793B}"/>
              </a:ext>
            </a:extLst>
          </p:cNvPr>
          <p:cNvSpPr>
            <a:spLocks noGrp="1"/>
          </p:cNvSpPr>
          <p:nvPr>
            <p:ph type="body" sz="quarter" idx="45" hasCustomPrompt="1"/>
          </p:nvPr>
        </p:nvSpPr>
        <p:spPr>
          <a:xfrm>
            <a:off x="8738328" y="5291009"/>
            <a:ext cx="710472" cy="221230"/>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2015</a:t>
            </a:r>
          </a:p>
        </p:txBody>
      </p:sp>
      <p:sp>
        <p:nvSpPr>
          <p:cNvPr id="45" name="Text Placeholder 11">
            <a:extLst>
              <a:ext uri="{FF2B5EF4-FFF2-40B4-BE49-F238E27FC236}">
                <a16:creationId xmlns:a16="http://schemas.microsoft.com/office/drawing/2014/main" id="{A4190AD3-1A7A-4CAB-96BE-35BD56E7210F}"/>
              </a:ext>
            </a:extLst>
          </p:cNvPr>
          <p:cNvSpPr>
            <a:spLocks noGrp="1"/>
          </p:cNvSpPr>
          <p:nvPr>
            <p:ph type="body" sz="quarter" idx="47" hasCustomPrompt="1"/>
          </p:nvPr>
        </p:nvSpPr>
        <p:spPr>
          <a:xfrm>
            <a:off x="9108811" y="3782139"/>
            <a:ext cx="2268913" cy="542494"/>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Secondary timeline event.</a:t>
            </a:r>
          </a:p>
        </p:txBody>
      </p:sp>
      <p:sp>
        <p:nvSpPr>
          <p:cNvPr id="46" name="Content Placeholder 12">
            <a:extLst>
              <a:ext uri="{FF2B5EF4-FFF2-40B4-BE49-F238E27FC236}">
                <a16:creationId xmlns:a16="http://schemas.microsoft.com/office/drawing/2014/main" id="{E90960D4-5E85-451B-B59F-BEB8B519AE63}"/>
              </a:ext>
            </a:extLst>
          </p:cNvPr>
          <p:cNvSpPr>
            <a:spLocks noGrp="1"/>
          </p:cNvSpPr>
          <p:nvPr>
            <p:ph sz="quarter" idx="48"/>
          </p:nvPr>
        </p:nvSpPr>
        <p:spPr>
          <a:xfrm>
            <a:off x="8481942" y="3940632"/>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49" name="Oval 48">
            <a:extLst>
              <a:ext uri="{FF2B5EF4-FFF2-40B4-BE49-F238E27FC236}">
                <a16:creationId xmlns:a16="http://schemas.microsoft.com/office/drawing/2014/main" id="{FE6DE10C-4148-4682-97BC-9448F8BB0736}"/>
              </a:ext>
            </a:extLst>
          </p:cNvPr>
          <p:cNvSpPr/>
          <p:nvPr userDrawn="1"/>
        </p:nvSpPr>
        <p:spPr>
          <a:xfrm>
            <a:off x="8403336" y="1828800"/>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2954D2E3-8263-4964-9152-5B183F28FEF8}"/>
              </a:ext>
            </a:extLst>
          </p:cNvPr>
          <p:cNvSpPr/>
          <p:nvPr userDrawn="1"/>
        </p:nvSpPr>
        <p:spPr>
          <a:xfrm>
            <a:off x="8403336" y="3239295"/>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F86E07E3-A76C-4909-A58C-3082E21E69FD}"/>
              </a:ext>
            </a:extLst>
          </p:cNvPr>
          <p:cNvSpPr/>
          <p:nvPr userDrawn="1"/>
        </p:nvSpPr>
        <p:spPr>
          <a:xfrm>
            <a:off x="8390658" y="444518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DA184D0-637F-4464-8CAB-EDEA367FD0EF}"/>
              </a:ext>
            </a:extLst>
          </p:cNvPr>
          <p:cNvSpPr/>
          <p:nvPr userDrawn="1"/>
        </p:nvSpPr>
        <p:spPr>
          <a:xfrm>
            <a:off x="8390636" y="530091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4F826DB3-F5EE-43BF-A0C3-BAC203DDEAC2}"/>
              </a:ext>
            </a:extLst>
          </p:cNvPr>
          <p:cNvSpPr/>
          <p:nvPr userDrawn="1"/>
        </p:nvSpPr>
        <p:spPr>
          <a:xfrm>
            <a:off x="8429762" y="3887321"/>
            <a:ext cx="138989" cy="138989"/>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7183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2" name="Picture 31">
            <a:extLst>
              <a:ext uri="{FF2B5EF4-FFF2-40B4-BE49-F238E27FC236}">
                <a16:creationId xmlns:a16="http://schemas.microsoft.com/office/drawing/2014/main" id="{DE61D463-0D7B-49E8-BB56-5C726960653B}"/>
              </a:ext>
            </a:extLst>
          </p:cNvPr>
          <p:cNvPicPr>
            <a:picLocks noChangeAspect="1"/>
          </p:cNvPicPr>
          <p:nvPr userDrawn="1"/>
        </p:nvPicPr>
        <p:blipFill>
          <a:blip r:embed="rId2"/>
          <a:stretch>
            <a:fillRect/>
          </a:stretch>
        </p:blipFill>
        <p:spPr>
          <a:xfrm>
            <a:off x="0" y="-19859"/>
            <a:ext cx="12192000" cy="6856286"/>
          </a:xfrm>
          <a:prstGeom prst="rect">
            <a:avLst/>
          </a:prstGeom>
        </p:spPr>
      </p:pic>
      <p:sp>
        <p:nvSpPr>
          <p:cNvPr id="2" name="Title 1"/>
          <p:cNvSpPr>
            <a:spLocks noGrp="1"/>
          </p:cNvSpPr>
          <p:nvPr>
            <p:ph type="ctrTitle" hasCustomPrompt="1"/>
          </p:nvPr>
        </p:nvSpPr>
        <p:spPr>
          <a:xfrm>
            <a:off x="1171075" y="1148641"/>
            <a:ext cx="9524999" cy="2095453"/>
          </a:xfrm>
        </p:spPr>
        <p:txBody>
          <a:bodyPr anchor="b" anchorCtr="0">
            <a:noAutofit/>
          </a:bodyPr>
          <a:lstStyle>
            <a:lvl1pPr algn="l">
              <a:defRPr sz="5400">
                <a:solidFill>
                  <a:srgbClr val="0B2338"/>
                </a:solidFill>
              </a:defRPr>
            </a:lvl1pPr>
          </a:lstStyle>
          <a:p>
            <a:r>
              <a:rPr lang="en-US"/>
              <a:t>Click to Edit Title</a:t>
            </a:r>
          </a:p>
        </p:txBody>
      </p:sp>
      <p:sp>
        <p:nvSpPr>
          <p:cNvPr id="3" name="Subtitle 2"/>
          <p:cNvSpPr>
            <a:spLocks noGrp="1"/>
          </p:cNvSpPr>
          <p:nvPr>
            <p:ph type="subTitle" idx="1" hasCustomPrompt="1"/>
          </p:nvPr>
        </p:nvSpPr>
        <p:spPr>
          <a:xfrm>
            <a:off x="1171075" y="3914346"/>
            <a:ext cx="4838700" cy="299750"/>
          </a:xfrm>
          <a:prstGeom prst="rect">
            <a:avLst/>
          </a:prstGeom>
        </p:spPr>
        <p:txBody>
          <a:bodyPr lIns="91440" anchor="ctr">
            <a:noAutofit/>
          </a:bodyPr>
          <a:lstStyle>
            <a:lvl1pPr marL="0" indent="0" algn="l">
              <a:buNone/>
              <a:defRPr sz="2000" b="1" baseline="0">
                <a:solidFill>
                  <a:srgbClr val="0B2338"/>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Month 00, 2020</a:t>
            </a:r>
          </a:p>
        </p:txBody>
      </p:sp>
      <p:sp>
        <p:nvSpPr>
          <p:cNvPr id="6" name="Text Placeholder 5">
            <a:extLst>
              <a:ext uri="{FF2B5EF4-FFF2-40B4-BE49-F238E27FC236}">
                <a16:creationId xmlns:a16="http://schemas.microsoft.com/office/drawing/2014/main" id="{AFABAFCE-37DF-C848-A96E-2E4CDBC39FA6}"/>
              </a:ext>
            </a:extLst>
          </p:cNvPr>
          <p:cNvSpPr>
            <a:spLocks noGrp="1"/>
          </p:cNvSpPr>
          <p:nvPr>
            <p:ph type="body" sz="quarter" idx="18" hasCustomPrompt="1"/>
          </p:nvPr>
        </p:nvSpPr>
        <p:spPr>
          <a:xfrm>
            <a:off x="1171075" y="3408284"/>
            <a:ext cx="4838700" cy="398567"/>
          </a:xfrm>
          <a:prstGeom prst="rect">
            <a:avLst/>
          </a:prstGeom>
        </p:spPr>
        <p:txBody>
          <a:bodyPr lIns="91440" anchor="ctr">
            <a:noAutofit/>
          </a:bodyPr>
          <a:lstStyle>
            <a:lvl1pPr>
              <a:defRPr sz="2800">
                <a:solidFill>
                  <a:srgbClr val="0B2338"/>
                </a:solidFill>
              </a:defRPr>
            </a:lvl1pPr>
          </a:lstStyle>
          <a:p>
            <a:pPr lvl="0"/>
            <a:r>
              <a:rPr lang="en-US"/>
              <a:t>Presenter Name</a:t>
            </a:r>
          </a:p>
        </p:txBody>
      </p:sp>
      <p:sp>
        <p:nvSpPr>
          <p:cNvPr id="30" name="Text Placeholder 29">
            <a:extLst>
              <a:ext uri="{FF2B5EF4-FFF2-40B4-BE49-F238E27FC236}">
                <a16:creationId xmlns:a16="http://schemas.microsoft.com/office/drawing/2014/main" id="{1139A499-48C2-4F71-8985-38757950E5C1}"/>
              </a:ext>
            </a:extLst>
          </p:cNvPr>
          <p:cNvSpPr>
            <a:spLocks noGrp="1"/>
          </p:cNvSpPr>
          <p:nvPr>
            <p:ph type="body" sz="quarter" idx="19" hasCustomPrompt="1"/>
          </p:nvPr>
        </p:nvSpPr>
        <p:spPr>
          <a:xfrm>
            <a:off x="1" y="1"/>
            <a:ext cx="10394950" cy="1149350"/>
          </a:xfrm>
        </p:spPr>
        <p:txBody>
          <a:bodyPr/>
          <a:lstStyle>
            <a:lvl1pPr marL="0" marR="0" indent="0" algn="l" defTabSz="914400" rtl="0" eaLnBrk="1" fontAlgn="auto" latinLnBrk="0" hangingPunct="1">
              <a:lnSpc>
                <a:spcPct val="100000"/>
              </a:lnSpc>
              <a:spcBef>
                <a:spcPts val="600"/>
              </a:spcBef>
              <a:spcAft>
                <a:spcPts val="600"/>
              </a:spcAft>
              <a:buClrTx/>
              <a:buSzTx/>
              <a:buFont typeface="Arial"/>
              <a:buNone/>
              <a:tabLst/>
              <a:defRPr>
                <a:solidFill>
                  <a:srgbClr val="FF0000"/>
                </a:solidFill>
              </a:defRPr>
            </a:lvl1pPr>
          </a:lstStyle>
          <a:p>
            <a:pPr marL="0" marR="0" lvl="0" indent="0" algn="l" defTabSz="914400" rtl="0" eaLnBrk="1" fontAlgn="auto" latinLnBrk="0" hangingPunct="1">
              <a:lnSpc>
                <a:spcPct val="100000"/>
              </a:lnSpc>
              <a:spcBef>
                <a:spcPts val="600"/>
              </a:spcBef>
              <a:spcAft>
                <a:spcPts val="600"/>
              </a:spcAft>
              <a:buClrTx/>
              <a:buSzTx/>
              <a:buFont typeface="Arial"/>
              <a:buNone/>
              <a:tabLst/>
              <a:defRPr/>
            </a:pPr>
            <a:r>
              <a:rPr lang="en-US"/>
              <a:t>Disclaimer: Print Option Only</a:t>
            </a:r>
            <a:endParaRPr kumimoji="0" lang="en-US" altLang="en-US" sz="2400" b="1" i="0" u="none" strike="noStrike" cap="none" normalizeH="0" baseline="0">
              <a:ln>
                <a:noFill/>
              </a:ln>
              <a:solidFill>
                <a:schemeClr val="accent2"/>
              </a:solidFill>
              <a:effectLst/>
              <a:latin typeface="Arial" panose="020B0604020202020204" pitchFamily="34" charset="0"/>
            </a:endParaRPr>
          </a:p>
        </p:txBody>
      </p:sp>
      <p:sp>
        <p:nvSpPr>
          <p:cNvPr id="9" name="Footer Placeholder 8">
            <a:extLst>
              <a:ext uri="{FF2B5EF4-FFF2-40B4-BE49-F238E27FC236}">
                <a16:creationId xmlns:a16="http://schemas.microsoft.com/office/drawing/2014/main" id="{18782B54-69E4-4BD1-A25A-83AC8EE11AD7}"/>
              </a:ext>
            </a:extLst>
          </p:cNvPr>
          <p:cNvSpPr txBox="1">
            <a:spLocks/>
          </p:cNvSpPr>
          <p:nvPr userDrawn="1"/>
        </p:nvSpPr>
        <p:spPr>
          <a:xfrm>
            <a:off x="3919122" y="6523692"/>
            <a:ext cx="4353756" cy="215444"/>
          </a:xfrm>
          <a:prstGeom prst="rect">
            <a:avLst/>
          </a:prstGeom>
        </p:spPr>
        <p:txBody>
          <a:bodyPr vert="horz" wrap="square" lIns="0" tIns="45720" rIns="0" bIns="45720" rtlCol="0" anchor="ctr">
            <a:spAutoFit/>
          </a:bodyPr>
          <a:lstStyle>
            <a:defPPr>
              <a:defRPr lang="en-US"/>
            </a:defPPr>
            <a:lvl1pPr>
              <a:defRPr sz="800" cap="all" baseline="0">
                <a:solidFill>
                  <a:schemeClr val="tx2"/>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r>
              <a:rPr lang="en-US"/>
              <a:t>© 2022 THE MITRE CORPORATION. ALL RIGHTS RESERVED..</a:t>
            </a:r>
          </a:p>
        </p:txBody>
      </p:sp>
      <p:pic>
        <p:nvPicPr>
          <p:cNvPr id="10" name="Picture 9">
            <a:extLst>
              <a:ext uri="{FF2B5EF4-FFF2-40B4-BE49-F238E27FC236}">
                <a16:creationId xmlns:a16="http://schemas.microsoft.com/office/drawing/2014/main" id="{30685F00-B57A-43B4-81F8-767DCCA69086}"/>
              </a:ext>
            </a:extLst>
          </p:cNvPr>
          <p:cNvPicPr>
            <a:picLocks noChangeAspect="1"/>
          </p:cNvPicPr>
          <p:nvPr userDrawn="1"/>
        </p:nvPicPr>
        <p:blipFill>
          <a:blip r:embed="rId3"/>
          <a:stretch>
            <a:fillRect/>
          </a:stretch>
        </p:blipFill>
        <p:spPr>
          <a:xfrm>
            <a:off x="7291857" y="5665337"/>
            <a:ext cx="3898649" cy="591189"/>
          </a:xfrm>
          <a:prstGeom prst="rect">
            <a:avLst/>
          </a:prstGeom>
        </p:spPr>
      </p:pic>
      <p:sp>
        <p:nvSpPr>
          <p:cNvPr id="4" name="Slide Number Placeholder 3">
            <a:extLst>
              <a:ext uri="{FF2B5EF4-FFF2-40B4-BE49-F238E27FC236}">
                <a16:creationId xmlns:a16="http://schemas.microsoft.com/office/drawing/2014/main" id="{6EF75901-CA6C-47D1-AB8A-A50C2A804248}"/>
              </a:ext>
            </a:extLst>
          </p:cNvPr>
          <p:cNvSpPr>
            <a:spLocks noGrp="1"/>
          </p:cNvSpPr>
          <p:nvPr>
            <p:ph type="sldNum" sz="quarter" idx="20"/>
          </p:nvPr>
        </p:nvSpPr>
        <p:spPr/>
        <p:txBody>
          <a:bodyPr/>
          <a:lstStyle/>
          <a:p>
            <a:fld id="{2F2F552B-1952-B44E-8CAB-5705F0ACD2E2}" type="slidenum">
              <a:rPr lang="uk-UA" smtClean="0"/>
              <a:pPr/>
              <a:t>‹#›</a:t>
            </a:fld>
            <a:endParaRPr lang="uk-UA"/>
          </a:p>
        </p:txBody>
      </p:sp>
    </p:spTree>
    <p:extLst>
      <p:ext uri="{BB962C8B-B14F-4D97-AF65-F5344CB8AC3E}">
        <p14:creationId xmlns:p14="http://schemas.microsoft.com/office/powerpoint/2010/main" val="31057321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imeline Vertical_Extended 2_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2155F-EC39-45B4-9B01-25059DC9B567}"/>
              </a:ext>
            </a:extLst>
          </p:cNvPr>
          <p:cNvSpPr>
            <a:spLocks noGrp="1"/>
          </p:cNvSpPr>
          <p:nvPr>
            <p:ph type="title" hasCustomPrompt="1"/>
          </p:nvPr>
        </p:nvSpPr>
        <p:spPr>
          <a:xfrm>
            <a:off x="457200" y="381000"/>
            <a:ext cx="7616952" cy="584775"/>
          </a:xfrm>
        </p:spPr>
        <p:txBody>
          <a:bodyPr/>
          <a:lstStyle>
            <a:lvl1pPr>
              <a:defRPr/>
            </a:lvl1pPr>
          </a:lstStyle>
          <a:p>
            <a:r>
              <a:rPr lang="en-US"/>
              <a:t>Slide Title, Arial 32 pt.</a:t>
            </a:r>
          </a:p>
        </p:txBody>
      </p:sp>
      <p:sp>
        <p:nvSpPr>
          <p:cNvPr id="5" name="Text Placeholder 4">
            <a:extLst>
              <a:ext uri="{FF2B5EF4-FFF2-40B4-BE49-F238E27FC236}">
                <a16:creationId xmlns:a16="http://schemas.microsoft.com/office/drawing/2014/main" id="{58036FF6-B351-4C44-BD3B-32D42E28644D}"/>
              </a:ext>
            </a:extLst>
          </p:cNvPr>
          <p:cNvSpPr>
            <a:spLocks noGrp="1"/>
          </p:cNvSpPr>
          <p:nvPr>
            <p:ph type="body" sz="quarter" idx="11" hasCustomPrompt="1"/>
          </p:nvPr>
        </p:nvSpPr>
        <p:spPr>
          <a:xfrm>
            <a:off x="457200" y="1243584"/>
            <a:ext cx="5193792" cy="584775"/>
          </a:xfrm>
        </p:spPr>
        <p:txBody>
          <a:bodyPr/>
          <a:lstStyle>
            <a:lvl1pPr>
              <a:defRPr/>
            </a:lvl1pPr>
          </a:lstStyle>
          <a:p>
            <a:pPr lvl="0"/>
            <a:r>
              <a:rPr lang="en-US"/>
              <a:t>Slide Subtitle, Arial 24 pt.</a:t>
            </a:r>
          </a:p>
        </p:txBody>
      </p:sp>
      <p:sp>
        <p:nvSpPr>
          <p:cNvPr id="7" name="Text Placeholder 6">
            <a:extLst>
              <a:ext uri="{FF2B5EF4-FFF2-40B4-BE49-F238E27FC236}">
                <a16:creationId xmlns:a16="http://schemas.microsoft.com/office/drawing/2014/main" id="{276AFFA0-EE74-48BE-9147-94B761E7722A}"/>
              </a:ext>
            </a:extLst>
          </p:cNvPr>
          <p:cNvSpPr>
            <a:spLocks noGrp="1"/>
          </p:cNvSpPr>
          <p:nvPr>
            <p:ph type="body" sz="quarter" idx="12" hasCustomPrompt="1"/>
          </p:nvPr>
        </p:nvSpPr>
        <p:spPr>
          <a:xfrm>
            <a:off x="457200" y="1947672"/>
            <a:ext cx="5193792" cy="4297680"/>
          </a:xfrm>
        </p:spPr>
        <p:txBody>
          <a:bodyPr/>
          <a:lstStyle>
            <a:lvl1pPr>
              <a:defRPr b="0">
                <a:solidFill>
                  <a:schemeClr val="tx1"/>
                </a:solidFill>
              </a:defRPr>
            </a:lvl1pPr>
          </a:lstStyle>
          <a:p>
            <a:pPr lvl="1"/>
            <a:r>
              <a:rPr lang="en-US"/>
              <a:t>Arial 24 pt. </a:t>
            </a:r>
            <a:r>
              <a:rPr lang="en-US" err="1"/>
              <a:t>turpis</a:t>
            </a:r>
            <a:r>
              <a:rPr lang="en-US"/>
              <a:t> cursus in </a:t>
            </a:r>
            <a:r>
              <a:rPr lang="en-US" err="1"/>
              <a:t>hac</a:t>
            </a:r>
            <a:r>
              <a:rPr lang="en-US"/>
              <a:t> </a:t>
            </a:r>
            <a:r>
              <a:rPr lang="en-US" err="1"/>
              <a:t>habitasse</a:t>
            </a:r>
            <a:r>
              <a:rPr lang="en-US"/>
              <a:t> </a:t>
            </a:r>
            <a:r>
              <a:rPr lang="en-US" err="1"/>
              <a:t>platea</a:t>
            </a:r>
            <a:r>
              <a:rPr lang="en-US"/>
              <a:t> </a:t>
            </a:r>
            <a:r>
              <a:rPr lang="en-US" err="1"/>
              <a:t>dictumst</a:t>
            </a:r>
            <a:r>
              <a:rPr lang="en-US"/>
              <a:t> </a:t>
            </a:r>
            <a:r>
              <a:rPr lang="en-US" err="1"/>
              <a:t>quisque</a:t>
            </a:r>
            <a:r>
              <a:rPr lang="en-US"/>
              <a:t>. Pretium </a:t>
            </a:r>
            <a:r>
              <a:rPr lang="en-US" err="1"/>
              <a:t>quam</a:t>
            </a:r>
            <a:r>
              <a:rPr lang="en-US"/>
              <a:t> </a:t>
            </a:r>
            <a:r>
              <a:rPr lang="en-US" err="1"/>
              <a:t>vulputate</a:t>
            </a:r>
            <a:r>
              <a:rPr lang="en-US"/>
              <a:t> </a:t>
            </a:r>
            <a:r>
              <a:rPr lang="en-US" err="1"/>
              <a:t>dignissim</a:t>
            </a:r>
            <a:r>
              <a:rPr lang="en-US"/>
              <a:t> </a:t>
            </a:r>
            <a:r>
              <a:rPr lang="en-US" err="1"/>
              <a:t>suspendisse</a:t>
            </a:r>
            <a:r>
              <a:rPr lang="en-US"/>
              <a:t> in </a:t>
            </a:r>
            <a:r>
              <a:rPr lang="en-US" err="1"/>
              <a:t>est</a:t>
            </a:r>
            <a:r>
              <a:rPr lang="en-US"/>
              <a:t> ante in </a:t>
            </a:r>
            <a:r>
              <a:rPr lang="en-US" err="1"/>
              <a:t>nibh</a:t>
            </a:r>
            <a:r>
              <a:rPr lang="en-US"/>
              <a:t>. </a:t>
            </a:r>
          </a:p>
          <a:p>
            <a:pPr lvl="2"/>
            <a:r>
              <a:rPr lang="en-US"/>
              <a:t>Ante </a:t>
            </a:r>
            <a:r>
              <a:rPr lang="en-US" err="1"/>
              <a:t>metus</a:t>
            </a:r>
            <a:r>
              <a:rPr lang="en-US"/>
              <a:t> dictum at </a:t>
            </a:r>
            <a:r>
              <a:rPr lang="en-US" err="1"/>
              <a:t>tempor</a:t>
            </a:r>
            <a:r>
              <a:rPr lang="en-US"/>
              <a:t> </a:t>
            </a:r>
            <a:r>
              <a:rPr lang="en-US" err="1"/>
              <a:t>commodo</a:t>
            </a:r>
            <a:r>
              <a:rPr lang="en-US"/>
              <a:t> </a:t>
            </a:r>
            <a:r>
              <a:rPr lang="en-US" err="1"/>
              <a:t>ullamcorper</a:t>
            </a:r>
            <a:r>
              <a:rPr lang="en-US"/>
              <a:t> a </a:t>
            </a:r>
            <a:r>
              <a:rPr lang="en-US" err="1"/>
              <a:t>lacus</a:t>
            </a:r>
            <a:r>
              <a:rPr lang="en-US"/>
              <a:t>.</a:t>
            </a:r>
          </a:p>
          <a:p>
            <a:pPr lvl="2"/>
            <a:r>
              <a:rPr lang="en-US"/>
              <a:t>Lorem ipsum dolor sit </a:t>
            </a:r>
            <a:r>
              <a:rPr lang="en-US" err="1"/>
              <a:t>amet</a:t>
            </a:r>
            <a:r>
              <a:rPr lang="en-US"/>
              <a:t>.</a:t>
            </a:r>
          </a:p>
        </p:txBody>
      </p:sp>
      <p:pic>
        <p:nvPicPr>
          <p:cNvPr id="25" name="Graphic 24">
            <a:extLst>
              <a:ext uri="{FF2B5EF4-FFF2-40B4-BE49-F238E27FC236}">
                <a16:creationId xmlns:a16="http://schemas.microsoft.com/office/drawing/2014/main" id="{9FD560DA-09F7-425A-9E45-E32A96B4A09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
        <p:nvSpPr>
          <p:cNvPr id="48" name="Slide Number Placeholder 2">
            <a:extLst>
              <a:ext uri="{FF2B5EF4-FFF2-40B4-BE49-F238E27FC236}">
                <a16:creationId xmlns:a16="http://schemas.microsoft.com/office/drawing/2014/main" id="{CEB66E1D-9492-4766-A94E-DE4417ED310C}"/>
              </a:ext>
            </a:extLst>
          </p:cNvPr>
          <p:cNvSpPr>
            <a:spLocks noGrp="1"/>
          </p:cNvSpPr>
          <p:nvPr>
            <p:ph type="sldNum" sz="quarter" idx="10"/>
          </p:nvPr>
        </p:nvSpPr>
        <p:spPr>
          <a:xfrm>
            <a:off x="10934700" y="6487280"/>
            <a:ext cx="800100" cy="251853"/>
          </a:xfrm>
        </p:spPr>
        <p:txBody>
          <a:bodyPr/>
          <a:lstStyle/>
          <a:p>
            <a:fld id="{2F2F552B-1952-B44E-8CAB-5705F0ACD2E2}" type="slidenum">
              <a:rPr lang="uk-UA" smtClean="0"/>
              <a:pPr/>
              <a:t>‹#›</a:t>
            </a:fld>
            <a:endParaRPr lang="uk-UA"/>
          </a:p>
        </p:txBody>
      </p:sp>
      <p:sp>
        <p:nvSpPr>
          <p:cNvPr id="49" name="Text Placeholder 11">
            <a:extLst>
              <a:ext uri="{FF2B5EF4-FFF2-40B4-BE49-F238E27FC236}">
                <a16:creationId xmlns:a16="http://schemas.microsoft.com/office/drawing/2014/main" id="{7755757D-2AAB-413C-91B9-1CBFB2CC5FF1}"/>
              </a:ext>
            </a:extLst>
          </p:cNvPr>
          <p:cNvSpPr>
            <a:spLocks noGrp="1"/>
          </p:cNvSpPr>
          <p:nvPr>
            <p:ph type="body" sz="quarter" idx="17" hasCustomPrompt="1"/>
          </p:nvPr>
        </p:nvSpPr>
        <p:spPr>
          <a:xfrm>
            <a:off x="9094635" y="1780163"/>
            <a:ext cx="2297266"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 </a:t>
            </a:r>
            <a:r>
              <a:rPr lang="en-US" err="1"/>
              <a:t>varius</a:t>
            </a:r>
            <a:r>
              <a:rPr lang="en-US"/>
              <a:t>. </a:t>
            </a:r>
          </a:p>
        </p:txBody>
      </p:sp>
      <p:sp>
        <p:nvSpPr>
          <p:cNvPr id="50" name="Text Placeholder 11">
            <a:extLst>
              <a:ext uri="{FF2B5EF4-FFF2-40B4-BE49-F238E27FC236}">
                <a16:creationId xmlns:a16="http://schemas.microsoft.com/office/drawing/2014/main" id="{C332291F-7127-4E20-A7AB-54963E2B63AF}"/>
              </a:ext>
            </a:extLst>
          </p:cNvPr>
          <p:cNvSpPr>
            <a:spLocks noGrp="1"/>
          </p:cNvSpPr>
          <p:nvPr>
            <p:ph type="body" sz="quarter" idx="18" hasCustomPrompt="1"/>
          </p:nvPr>
        </p:nvSpPr>
        <p:spPr>
          <a:xfrm>
            <a:off x="6172200" y="5245538"/>
            <a:ext cx="1714927" cy="762068"/>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a:t>
            </a:r>
          </a:p>
        </p:txBody>
      </p:sp>
      <p:cxnSp>
        <p:nvCxnSpPr>
          <p:cNvPr id="51" name="Straight Connector 50">
            <a:extLst>
              <a:ext uri="{FF2B5EF4-FFF2-40B4-BE49-F238E27FC236}">
                <a16:creationId xmlns:a16="http://schemas.microsoft.com/office/drawing/2014/main" id="{3CF44D7C-970F-44A9-84EE-351FEF6882ED}"/>
              </a:ext>
            </a:extLst>
          </p:cNvPr>
          <p:cNvCxnSpPr>
            <a:cxnSpLocks/>
          </p:cNvCxnSpPr>
          <p:nvPr userDrawn="1"/>
        </p:nvCxnSpPr>
        <p:spPr>
          <a:xfrm flipH="1">
            <a:off x="8500772" y="0"/>
            <a:ext cx="18288" cy="5998247"/>
          </a:xfrm>
          <a:prstGeom prst="line">
            <a:avLst/>
          </a:prstGeom>
          <a:ln w="635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2" name="Content Placeholder 12">
            <a:extLst>
              <a:ext uri="{FF2B5EF4-FFF2-40B4-BE49-F238E27FC236}">
                <a16:creationId xmlns:a16="http://schemas.microsoft.com/office/drawing/2014/main" id="{B036908C-957F-4B1E-BDF8-4678A49E5FB3}"/>
              </a:ext>
            </a:extLst>
          </p:cNvPr>
          <p:cNvSpPr>
            <a:spLocks noGrp="1"/>
          </p:cNvSpPr>
          <p:nvPr>
            <p:ph sz="quarter" idx="23"/>
          </p:nvPr>
        </p:nvSpPr>
        <p:spPr>
          <a:xfrm>
            <a:off x="8487858" y="1907761"/>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54" name="Text Placeholder 11">
            <a:extLst>
              <a:ext uri="{FF2B5EF4-FFF2-40B4-BE49-F238E27FC236}">
                <a16:creationId xmlns:a16="http://schemas.microsoft.com/office/drawing/2014/main" id="{99EA43A1-C6A4-44CB-B145-537ADC36B570}"/>
              </a:ext>
            </a:extLst>
          </p:cNvPr>
          <p:cNvSpPr>
            <a:spLocks noGrp="1"/>
          </p:cNvSpPr>
          <p:nvPr>
            <p:ph type="body" sz="quarter" idx="30" hasCustomPrompt="1"/>
          </p:nvPr>
        </p:nvSpPr>
        <p:spPr>
          <a:xfrm>
            <a:off x="8738328" y="3257819"/>
            <a:ext cx="710472" cy="275858"/>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2017</a:t>
            </a:r>
          </a:p>
        </p:txBody>
      </p:sp>
      <p:sp>
        <p:nvSpPr>
          <p:cNvPr id="55" name="Text Placeholder 11">
            <a:extLst>
              <a:ext uri="{FF2B5EF4-FFF2-40B4-BE49-F238E27FC236}">
                <a16:creationId xmlns:a16="http://schemas.microsoft.com/office/drawing/2014/main" id="{B1DCB8C2-E8BC-40DB-8F41-A5234846DB5A}"/>
              </a:ext>
            </a:extLst>
          </p:cNvPr>
          <p:cNvSpPr>
            <a:spLocks noGrp="1"/>
          </p:cNvSpPr>
          <p:nvPr>
            <p:ph type="body" sz="quarter" idx="31" hasCustomPrompt="1"/>
          </p:nvPr>
        </p:nvSpPr>
        <p:spPr>
          <a:xfrm>
            <a:off x="7569200" y="1803748"/>
            <a:ext cx="723450" cy="229851"/>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2016</a:t>
            </a:r>
          </a:p>
        </p:txBody>
      </p:sp>
      <p:sp>
        <p:nvSpPr>
          <p:cNvPr id="56" name="Text Placeholder 11">
            <a:extLst>
              <a:ext uri="{FF2B5EF4-FFF2-40B4-BE49-F238E27FC236}">
                <a16:creationId xmlns:a16="http://schemas.microsoft.com/office/drawing/2014/main" id="{7759E05A-88A2-4059-8EB2-7F0FEDAC2ECF}"/>
              </a:ext>
            </a:extLst>
          </p:cNvPr>
          <p:cNvSpPr>
            <a:spLocks noGrp="1"/>
          </p:cNvSpPr>
          <p:nvPr>
            <p:ph type="body" sz="quarter" idx="35" hasCustomPrompt="1"/>
          </p:nvPr>
        </p:nvSpPr>
        <p:spPr>
          <a:xfrm>
            <a:off x="6172200" y="3203490"/>
            <a:ext cx="1714927" cy="731520"/>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a:t>
            </a:r>
          </a:p>
        </p:txBody>
      </p:sp>
      <p:sp>
        <p:nvSpPr>
          <p:cNvPr id="57" name="Content Placeholder 12">
            <a:extLst>
              <a:ext uri="{FF2B5EF4-FFF2-40B4-BE49-F238E27FC236}">
                <a16:creationId xmlns:a16="http://schemas.microsoft.com/office/drawing/2014/main" id="{D035F548-5A03-4E77-9383-0232F481FBF1}"/>
              </a:ext>
            </a:extLst>
          </p:cNvPr>
          <p:cNvSpPr>
            <a:spLocks noGrp="1"/>
          </p:cNvSpPr>
          <p:nvPr>
            <p:ph sz="quarter" idx="36"/>
          </p:nvPr>
        </p:nvSpPr>
        <p:spPr>
          <a:xfrm>
            <a:off x="7986918" y="5402443"/>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59" name="Content Placeholder 12">
            <a:extLst>
              <a:ext uri="{FF2B5EF4-FFF2-40B4-BE49-F238E27FC236}">
                <a16:creationId xmlns:a16="http://schemas.microsoft.com/office/drawing/2014/main" id="{7D39FC59-2625-4BB0-AF8B-16732C541712}"/>
              </a:ext>
            </a:extLst>
          </p:cNvPr>
          <p:cNvSpPr>
            <a:spLocks noGrp="1"/>
          </p:cNvSpPr>
          <p:nvPr>
            <p:ph sz="quarter" idx="38"/>
          </p:nvPr>
        </p:nvSpPr>
        <p:spPr>
          <a:xfrm>
            <a:off x="7986918" y="3346405"/>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61" name="Content Placeholder 12">
            <a:extLst>
              <a:ext uri="{FF2B5EF4-FFF2-40B4-BE49-F238E27FC236}">
                <a16:creationId xmlns:a16="http://schemas.microsoft.com/office/drawing/2014/main" id="{A81249E3-F557-4093-841D-8C43D5F96194}"/>
              </a:ext>
            </a:extLst>
          </p:cNvPr>
          <p:cNvSpPr>
            <a:spLocks noGrp="1"/>
          </p:cNvSpPr>
          <p:nvPr>
            <p:ph sz="quarter" idx="40"/>
          </p:nvPr>
        </p:nvSpPr>
        <p:spPr>
          <a:xfrm>
            <a:off x="8487858" y="4545414"/>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63" name="Text Placeholder 11">
            <a:extLst>
              <a:ext uri="{FF2B5EF4-FFF2-40B4-BE49-F238E27FC236}">
                <a16:creationId xmlns:a16="http://schemas.microsoft.com/office/drawing/2014/main" id="{E3F0D593-C4A1-4D9B-8C0A-CFA7615B2DBA}"/>
              </a:ext>
            </a:extLst>
          </p:cNvPr>
          <p:cNvSpPr>
            <a:spLocks noGrp="1"/>
          </p:cNvSpPr>
          <p:nvPr>
            <p:ph type="body" sz="quarter" idx="43" hasCustomPrompt="1"/>
          </p:nvPr>
        </p:nvSpPr>
        <p:spPr>
          <a:xfrm>
            <a:off x="7569200" y="4428942"/>
            <a:ext cx="723450" cy="212222"/>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2018</a:t>
            </a:r>
          </a:p>
        </p:txBody>
      </p:sp>
      <p:sp>
        <p:nvSpPr>
          <p:cNvPr id="64" name="Text Placeholder 11">
            <a:extLst>
              <a:ext uri="{FF2B5EF4-FFF2-40B4-BE49-F238E27FC236}">
                <a16:creationId xmlns:a16="http://schemas.microsoft.com/office/drawing/2014/main" id="{FEB557B5-A6BD-43B2-826D-924EC2786835}"/>
              </a:ext>
            </a:extLst>
          </p:cNvPr>
          <p:cNvSpPr>
            <a:spLocks noGrp="1"/>
          </p:cNvSpPr>
          <p:nvPr>
            <p:ph type="body" sz="quarter" idx="44" hasCustomPrompt="1"/>
          </p:nvPr>
        </p:nvSpPr>
        <p:spPr>
          <a:xfrm>
            <a:off x="9094634" y="4422905"/>
            <a:ext cx="2268913"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 </a:t>
            </a:r>
            <a:r>
              <a:rPr lang="en-US" err="1"/>
              <a:t>varius</a:t>
            </a:r>
            <a:r>
              <a:rPr lang="en-US"/>
              <a:t>. </a:t>
            </a:r>
          </a:p>
        </p:txBody>
      </p:sp>
      <p:sp>
        <p:nvSpPr>
          <p:cNvPr id="65" name="Text Placeholder 11">
            <a:extLst>
              <a:ext uri="{FF2B5EF4-FFF2-40B4-BE49-F238E27FC236}">
                <a16:creationId xmlns:a16="http://schemas.microsoft.com/office/drawing/2014/main" id="{0E777575-7113-4F86-B246-D89D6CEB2787}"/>
              </a:ext>
            </a:extLst>
          </p:cNvPr>
          <p:cNvSpPr>
            <a:spLocks noGrp="1"/>
          </p:cNvSpPr>
          <p:nvPr>
            <p:ph type="body" sz="quarter" idx="45" hasCustomPrompt="1"/>
          </p:nvPr>
        </p:nvSpPr>
        <p:spPr>
          <a:xfrm>
            <a:off x="8738328" y="5291009"/>
            <a:ext cx="710472" cy="221230"/>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2019</a:t>
            </a:r>
          </a:p>
        </p:txBody>
      </p:sp>
      <p:sp>
        <p:nvSpPr>
          <p:cNvPr id="66" name="Text Placeholder 11">
            <a:extLst>
              <a:ext uri="{FF2B5EF4-FFF2-40B4-BE49-F238E27FC236}">
                <a16:creationId xmlns:a16="http://schemas.microsoft.com/office/drawing/2014/main" id="{1C4186C0-1A2A-4860-8BA5-31320175DC91}"/>
              </a:ext>
            </a:extLst>
          </p:cNvPr>
          <p:cNvSpPr>
            <a:spLocks noGrp="1"/>
          </p:cNvSpPr>
          <p:nvPr>
            <p:ph type="body" sz="quarter" idx="47" hasCustomPrompt="1"/>
          </p:nvPr>
        </p:nvSpPr>
        <p:spPr>
          <a:xfrm>
            <a:off x="9108811" y="3782139"/>
            <a:ext cx="2268913" cy="542494"/>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Secondary timeline event.</a:t>
            </a:r>
          </a:p>
        </p:txBody>
      </p:sp>
      <p:sp>
        <p:nvSpPr>
          <p:cNvPr id="67" name="Content Placeholder 12">
            <a:extLst>
              <a:ext uri="{FF2B5EF4-FFF2-40B4-BE49-F238E27FC236}">
                <a16:creationId xmlns:a16="http://schemas.microsoft.com/office/drawing/2014/main" id="{AC1AF940-3439-4F70-8888-AB71075F5771}"/>
              </a:ext>
            </a:extLst>
          </p:cNvPr>
          <p:cNvSpPr>
            <a:spLocks noGrp="1"/>
          </p:cNvSpPr>
          <p:nvPr>
            <p:ph sz="quarter" idx="48"/>
          </p:nvPr>
        </p:nvSpPr>
        <p:spPr>
          <a:xfrm>
            <a:off x="8481942" y="3940632"/>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8" name="Oval 27">
            <a:extLst>
              <a:ext uri="{FF2B5EF4-FFF2-40B4-BE49-F238E27FC236}">
                <a16:creationId xmlns:a16="http://schemas.microsoft.com/office/drawing/2014/main" id="{B600A13B-C93E-4034-9158-E6B5614DE465}"/>
              </a:ext>
            </a:extLst>
          </p:cNvPr>
          <p:cNvSpPr/>
          <p:nvPr userDrawn="1"/>
        </p:nvSpPr>
        <p:spPr>
          <a:xfrm>
            <a:off x="8403336" y="1828800"/>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B1158C50-1D84-46CE-A3F5-869F123A4211}"/>
              </a:ext>
            </a:extLst>
          </p:cNvPr>
          <p:cNvSpPr/>
          <p:nvPr userDrawn="1"/>
        </p:nvSpPr>
        <p:spPr>
          <a:xfrm>
            <a:off x="8403336" y="3239295"/>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778CB6A5-CDE3-456D-9B8F-43B93AB2F791}"/>
              </a:ext>
            </a:extLst>
          </p:cNvPr>
          <p:cNvSpPr/>
          <p:nvPr userDrawn="1"/>
        </p:nvSpPr>
        <p:spPr>
          <a:xfrm>
            <a:off x="8390658" y="444518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AAFD4490-1ABA-4DAC-9FD4-6277A1B1A03E}"/>
              </a:ext>
            </a:extLst>
          </p:cNvPr>
          <p:cNvSpPr/>
          <p:nvPr userDrawn="1"/>
        </p:nvSpPr>
        <p:spPr>
          <a:xfrm>
            <a:off x="8390636" y="530091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892243AF-85A9-40B0-9615-9C2DB2721A37}"/>
              </a:ext>
            </a:extLst>
          </p:cNvPr>
          <p:cNvSpPr/>
          <p:nvPr userDrawn="1"/>
        </p:nvSpPr>
        <p:spPr>
          <a:xfrm>
            <a:off x="8429762" y="3887321"/>
            <a:ext cx="138989" cy="138989"/>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07562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meline Horizontal_White">
    <p:bg>
      <p:bgRef idx="1001">
        <a:schemeClr val="bg2"/>
      </p:bgRef>
    </p:bg>
    <p:spTree>
      <p:nvGrpSpPr>
        <p:cNvPr id="1" name=""/>
        <p:cNvGrpSpPr/>
        <p:nvPr/>
      </p:nvGrpSpPr>
      <p:grpSpPr>
        <a:xfrm>
          <a:off x="0" y="0"/>
          <a:ext cx="0" cy="0"/>
          <a:chOff x="0" y="0"/>
          <a:chExt cx="0" cy="0"/>
        </a:xfrm>
      </p:grpSpPr>
      <p:cxnSp>
        <p:nvCxnSpPr>
          <p:cNvPr id="24" name="Straight Connector 23"/>
          <p:cNvCxnSpPr/>
          <p:nvPr userDrawn="1"/>
        </p:nvCxnSpPr>
        <p:spPr>
          <a:xfrm>
            <a:off x="-51955" y="3319397"/>
            <a:ext cx="12297875" cy="0"/>
          </a:xfrm>
          <a:prstGeom prst="line">
            <a:avLst/>
          </a:prstGeom>
          <a:ln w="635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1"/>
          </p:nvPr>
        </p:nvSpPr>
        <p:spPr/>
        <p:txBody>
          <a:bodyPr/>
          <a:lstStyle/>
          <a:p>
            <a:fld id="{2F2F552B-1952-B44E-8CAB-5705F0ACD2E2}" type="slidenum">
              <a:rPr lang="uk-UA" smtClean="0"/>
              <a:pPr/>
              <a:t>‹#›</a:t>
            </a:fld>
            <a:endParaRPr lang="uk-UA"/>
          </a:p>
        </p:txBody>
      </p:sp>
      <p:sp>
        <p:nvSpPr>
          <p:cNvPr id="6" name="Text Placeholder 11"/>
          <p:cNvSpPr>
            <a:spLocks noGrp="1"/>
          </p:cNvSpPr>
          <p:nvPr>
            <p:ph type="body" sz="quarter" idx="16" hasCustomPrompt="1"/>
          </p:nvPr>
        </p:nvSpPr>
        <p:spPr>
          <a:xfrm>
            <a:off x="4924539" y="1079567"/>
            <a:ext cx="3502393" cy="832731"/>
          </a:xfrm>
          <a:prstGeom prst="rect">
            <a:avLst/>
          </a:prstGeom>
        </p:spPr>
        <p:txBody>
          <a:bodyPr l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Arial 18 pt. </a:t>
            </a:r>
            <a:r>
              <a:rPr lang="en-US" err="1"/>
              <a:t>maecenas</a:t>
            </a:r>
            <a:r>
              <a:rPr lang="en-US"/>
              <a:t> </a:t>
            </a:r>
            <a:r>
              <a:rPr lang="en-US" err="1"/>
              <a:t>sed</a:t>
            </a:r>
            <a:r>
              <a:rPr lang="en-US"/>
              <a:t> </a:t>
            </a:r>
            <a:r>
              <a:rPr lang="en-US" err="1"/>
              <a:t>diam</a:t>
            </a:r>
            <a:r>
              <a:rPr lang="en-US"/>
              <a:t> </a:t>
            </a:r>
            <a:r>
              <a:rPr lang="en-US" err="1"/>
              <a:t>eget</a:t>
            </a:r>
            <a:r>
              <a:rPr lang="en-US"/>
              <a:t> </a:t>
            </a:r>
            <a:r>
              <a:rPr lang="en-US" err="1"/>
              <a:t>risus</a:t>
            </a:r>
            <a:r>
              <a:rPr lang="en-US"/>
              <a:t> </a:t>
            </a:r>
            <a:r>
              <a:rPr lang="en-US" err="1"/>
              <a:t>varius</a:t>
            </a:r>
            <a:r>
              <a:rPr lang="en-US"/>
              <a:t> </a:t>
            </a:r>
            <a:r>
              <a:rPr lang="en-US" err="1"/>
              <a:t>blandit</a:t>
            </a:r>
            <a:r>
              <a:rPr lang="en-US"/>
              <a:t> sit </a:t>
            </a:r>
            <a:r>
              <a:rPr lang="en-US" err="1"/>
              <a:t>amet</a:t>
            </a:r>
            <a:r>
              <a:rPr lang="en-US"/>
              <a:t> non magna. </a:t>
            </a:r>
            <a:r>
              <a:rPr lang="en-US" err="1"/>
              <a:t>Duis</a:t>
            </a:r>
            <a:r>
              <a:rPr lang="en-US"/>
              <a:t> </a:t>
            </a:r>
            <a:r>
              <a:rPr lang="en-US" err="1"/>
              <a:t>mollis</a:t>
            </a:r>
            <a:r>
              <a:rPr lang="en-US"/>
              <a:t>, </a:t>
            </a:r>
            <a:r>
              <a:rPr lang="en-US" err="1"/>
              <a:t>est</a:t>
            </a:r>
            <a:r>
              <a:rPr lang="en-US"/>
              <a:t> non.</a:t>
            </a:r>
          </a:p>
        </p:txBody>
      </p:sp>
      <p:sp>
        <p:nvSpPr>
          <p:cNvPr id="7" name="Text Placeholder 11"/>
          <p:cNvSpPr>
            <a:spLocks noGrp="1"/>
          </p:cNvSpPr>
          <p:nvPr>
            <p:ph type="body" sz="quarter" idx="17" hasCustomPrompt="1"/>
          </p:nvPr>
        </p:nvSpPr>
        <p:spPr>
          <a:xfrm>
            <a:off x="8207135" y="2052951"/>
            <a:ext cx="3169526" cy="785783"/>
          </a:xfrm>
          <a:prstGeom prst="rect">
            <a:avLst/>
          </a:prstGeom>
        </p:spPr>
        <p:txBody>
          <a:bodyPr lIns="0">
            <a:noAutofit/>
          </a:bodyPr>
          <a:lstStyle>
            <a:lvl1pPr marL="0" indent="0">
              <a:lnSpc>
                <a:spcPct val="110000"/>
              </a:lnSpc>
              <a:buNone/>
              <a:defRPr sz="1800" b="0" i="0" baseline="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Arial 18 pt. </a:t>
            </a:r>
            <a:r>
              <a:rPr lang="en-US" err="1"/>
              <a:t>maecenas</a:t>
            </a:r>
            <a:r>
              <a:rPr lang="en-US"/>
              <a:t> </a:t>
            </a:r>
            <a:r>
              <a:rPr lang="en-US" err="1"/>
              <a:t>sed</a:t>
            </a:r>
            <a:r>
              <a:rPr lang="en-US"/>
              <a:t> </a:t>
            </a:r>
            <a:r>
              <a:rPr lang="en-US" err="1"/>
              <a:t>diam</a:t>
            </a:r>
            <a:r>
              <a:rPr lang="en-US"/>
              <a:t> </a:t>
            </a:r>
            <a:r>
              <a:rPr lang="en-US" err="1"/>
              <a:t>eget</a:t>
            </a:r>
            <a:r>
              <a:rPr lang="en-US"/>
              <a:t> </a:t>
            </a:r>
            <a:r>
              <a:rPr lang="en-US" err="1"/>
              <a:t>risus</a:t>
            </a:r>
            <a:r>
              <a:rPr lang="en-US"/>
              <a:t> </a:t>
            </a:r>
            <a:r>
              <a:rPr lang="en-US" err="1"/>
              <a:t>varius</a:t>
            </a:r>
            <a:r>
              <a:rPr lang="en-US"/>
              <a:t> </a:t>
            </a:r>
            <a:r>
              <a:rPr lang="en-US" err="1"/>
              <a:t>blandit</a:t>
            </a:r>
            <a:r>
              <a:rPr lang="en-US"/>
              <a:t> sit </a:t>
            </a:r>
            <a:r>
              <a:rPr lang="en-US" err="1"/>
              <a:t>amet</a:t>
            </a:r>
            <a:r>
              <a:rPr lang="en-US"/>
              <a:t> non magna non. </a:t>
            </a:r>
          </a:p>
        </p:txBody>
      </p:sp>
      <p:sp>
        <p:nvSpPr>
          <p:cNvPr id="8" name="Text Placeholder 11"/>
          <p:cNvSpPr>
            <a:spLocks noGrp="1"/>
          </p:cNvSpPr>
          <p:nvPr>
            <p:ph type="body" sz="quarter" idx="18" hasCustomPrompt="1"/>
          </p:nvPr>
        </p:nvSpPr>
        <p:spPr>
          <a:xfrm>
            <a:off x="2883148" y="4869873"/>
            <a:ext cx="3502393" cy="1008767"/>
          </a:xfrm>
          <a:prstGeom prst="rect">
            <a:avLst/>
          </a:prstGeom>
        </p:spPr>
        <p:txBody>
          <a:bodyPr l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Arial 18 pt. </a:t>
            </a:r>
            <a:r>
              <a:rPr lang="en-US" err="1"/>
              <a:t>maecenas</a:t>
            </a:r>
            <a:r>
              <a:rPr lang="en-US"/>
              <a:t> </a:t>
            </a:r>
            <a:r>
              <a:rPr lang="en-US" err="1"/>
              <a:t>sed</a:t>
            </a:r>
            <a:r>
              <a:rPr lang="en-US"/>
              <a:t> </a:t>
            </a:r>
            <a:r>
              <a:rPr lang="en-US" err="1"/>
              <a:t>diam</a:t>
            </a:r>
            <a:r>
              <a:rPr lang="en-US"/>
              <a:t> </a:t>
            </a:r>
            <a:r>
              <a:rPr lang="en-US" err="1"/>
              <a:t>eget</a:t>
            </a:r>
            <a:r>
              <a:rPr lang="en-US"/>
              <a:t> </a:t>
            </a:r>
            <a:r>
              <a:rPr lang="en-US" err="1"/>
              <a:t>risus</a:t>
            </a:r>
            <a:r>
              <a:rPr lang="en-US"/>
              <a:t> </a:t>
            </a:r>
            <a:r>
              <a:rPr lang="en-US" err="1"/>
              <a:t>varius</a:t>
            </a:r>
            <a:r>
              <a:rPr lang="en-US"/>
              <a:t> </a:t>
            </a:r>
            <a:r>
              <a:rPr lang="en-US" err="1"/>
              <a:t>blandit</a:t>
            </a:r>
            <a:r>
              <a:rPr lang="en-US"/>
              <a:t> sit </a:t>
            </a:r>
            <a:r>
              <a:rPr lang="en-US" err="1"/>
              <a:t>amet</a:t>
            </a:r>
            <a:r>
              <a:rPr lang="en-US"/>
              <a:t> non magna. </a:t>
            </a:r>
            <a:r>
              <a:rPr lang="en-US" err="1"/>
              <a:t>Duis</a:t>
            </a:r>
            <a:r>
              <a:rPr lang="en-US"/>
              <a:t> </a:t>
            </a:r>
            <a:r>
              <a:rPr lang="en-US" err="1"/>
              <a:t>mollis</a:t>
            </a:r>
            <a:r>
              <a:rPr lang="en-US"/>
              <a:t>, </a:t>
            </a:r>
            <a:r>
              <a:rPr lang="en-US" err="1"/>
              <a:t>est</a:t>
            </a:r>
            <a:r>
              <a:rPr lang="en-US"/>
              <a:t> non </a:t>
            </a:r>
            <a:r>
              <a:rPr lang="en-US" err="1"/>
              <a:t>commodo</a:t>
            </a:r>
            <a:r>
              <a:rPr lang="en-US"/>
              <a:t> </a:t>
            </a:r>
            <a:r>
              <a:rPr lang="en-US" err="1"/>
              <a:t>luctus</a:t>
            </a:r>
            <a:r>
              <a:rPr lang="en-US"/>
              <a:t>, nisi </a:t>
            </a:r>
            <a:r>
              <a:rPr lang="en-US" err="1"/>
              <a:t>erat</a:t>
            </a:r>
            <a:r>
              <a:rPr lang="en-US"/>
              <a:t>.</a:t>
            </a:r>
          </a:p>
        </p:txBody>
      </p:sp>
      <p:sp>
        <p:nvSpPr>
          <p:cNvPr id="14" name="Text Placeholder 20"/>
          <p:cNvSpPr>
            <a:spLocks noGrp="1"/>
          </p:cNvSpPr>
          <p:nvPr>
            <p:ph type="body" sz="quarter" idx="24"/>
          </p:nvPr>
        </p:nvSpPr>
        <p:spPr>
          <a:xfrm>
            <a:off x="4735687" y="3202946"/>
            <a:ext cx="225425" cy="228600"/>
          </a:xfrm>
          <a:prstGeom prst="ellipse">
            <a:avLst/>
          </a:prstGeom>
          <a:solidFill>
            <a:schemeClr val="tx2"/>
          </a:solidFill>
        </p:spPr>
        <p:txBody>
          <a:bodyPr>
            <a:normAutofit/>
          </a:bodyPr>
          <a:lstStyle>
            <a:lvl1pPr>
              <a:defRPr sz="100" b="0" i="0">
                <a:solidFill>
                  <a:schemeClr val="tx2"/>
                </a:solidFill>
                <a:latin typeface="Arial Regular" charset="0"/>
                <a:ea typeface="Arial Regular" charset="0"/>
                <a:cs typeface="Arial Regular"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19" name="Text Placeholder 11"/>
          <p:cNvSpPr>
            <a:spLocks noGrp="1"/>
          </p:cNvSpPr>
          <p:nvPr>
            <p:ph type="body" sz="quarter" idx="29" hasCustomPrompt="1"/>
          </p:nvPr>
        </p:nvSpPr>
        <p:spPr>
          <a:xfrm>
            <a:off x="932867" y="3445093"/>
            <a:ext cx="787056" cy="239981"/>
          </a:xfrm>
          <a:prstGeom prst="rect">
            <a:avLst/>
          </a:prstGeom>
        </p:spPr>
        <p:txBody>
          <a:bodyPr lIns="0" anchor="ctr">
            <a:noAutofit/>
          </a:bodyPr>
          <a:lstStyle>
            <a:lvl1pPr marL="0" indent="0">
              <a:buNone/>
              <a:defRPr sz="20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2018</a:t>
            </a:r>
          </a:p>
        </p:txBody>
      </p:sp>
      <p:sp>
        <p:nvSpPr>
          <p:cNvPr id="20" name="Text Placeholder 11"/>
          <p:cNvSpPr>
            <a:spLocks noGrp="1"/>
          </p:cNvSpPr>
          <p:nvPr>
            <p:ph type="body" sz="quarter" idx="30" hasCustomPrompt="1"/>
          </p:nvPr>
        </p:nvSpPr>
        <p:spPr>
          <a:xfrm>
            <a:off x="6985343" y="3460258"/>
            <a:ext cx="787056" cy="239981"/>
          </a:xfrm>
          <a:prstGeom prst="rect">
            <a:avLst/>
          </a:prstGeom>
        </p:spPr>
        <p:txBody>
          <a:bodyPr lIns="0" anchor="ctr">
            <a:noAutofit/>
          </a:bodyPr>
          <a:lstStyle>
            <a:lvl1pPr marL="0" indent="0">
              <a:buNone/>
              <a:defRPr sz="20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2019</a:t>
            </a:r>
          </a:p>
        </p:txBody>
      </p:sp>
      <p:sp>
        <p:nvSpPr>
          <p:cNvPr id="21" name="Picture Placeholder 8"/>
          <p:cNvSpPr>
            <a:spLocks noGrp="1"/>
          </p:cNvSpPr>
          <p:nvPr>
            <p:ph type="pic" sz="quarter" idx="13" hasCustomPrompt="1"/>
          </p:nvPr>
        </p:nvSpPr>
        <p:spPr>
          <a:xfrm>
            <a:off x="473157" y="1065919"/>
            <a:ext cx="3672840" cy="1919124"/>
          </a:xfrm>
          <a:prstGeom prst="rect">
            <a:avLst/>
          </a:prstGeom>
          <a:solidFill>
            <a:schemeClr val="bg2">
              <a:lumMod val="95000"/>
            </a:schemeClr>
          </a:solidFill>
        </p:spPr>
        <p:txBody>
          <a:bodyPr tIns="91440" anchor="t">
            <a:normAutofit/>
          </a:bodyPr>
          <a:lstStyle>
            <a:lvl1pPr marL="0" indent="0" algn="ctr">
              <a:buNone/>
              <a:defRPr sz="1400" b="0" i="0" cap="none">
                <a:solidFill>
                  <a:schemeClr val="tx2"/>
                </a:solidFill>
                <a:latin typeface="Arial Regular" charset="0"/>
                <a:ea typeface="Arial Regular" charset="0"/>
                <a:cs typeface="Arial Regular" charset="0"/>
              </a:defRPr>
            </a:lvl1pPr>
          </a:lstStyle>
          <a:p>
            <a:r>
              <a:rPr lang="en-US"/>
              <a:t>Drag photo to placeholder or click on icon to place photo from file.</a:t>
            </a:r>
          </a:p>
        </p:txBody>
      </p:sp>
      <p:sp>
        <p:nvSpPr>
          <p:cNvPr id="22" name="Picture Placeholder 8"/>
          <p:cNvSpPr>
            <a:spLocks noGrp="1"/>
          </p:cNvSpPr>
          <p:nvPr>
            <p:ph type="pic" sz="quarter" idx="31" hasCustomPrompt="1"/>
          </p:nvPr>
        </p:nvSpPr>
        <p:spPr>
          <a:xfrm>
            <a:off x="7772399" y="3972048"/>
            <a:ext cx="3624019" cy="1920240"/>
          </a:xfrm>
          <a:prstGeom prst="rect">
            <a:avLst/>
          </a:prstGeom>
          <a:solidFill>
            <a:schemeClr val="bg2">
              <a:lumMod val="95000"/>
            </a:schemeClr>
          </a:solidFill>
        </p:spPr>
        <p:txBody>
          <a:bodyPr tIns="91440" anchor="t">
            <a:normAutofit/>
          </a:bodyPr>
          <a:lstStyle>
            <a:lvl1pPr marL="0" indent="0" algn="ctr">
              <a:buNone/>
              <a:defRPr sz="1400" b="0" i="0" cap="none">
                <a:solidFill>
                  <a:schemeClr val="tx2"/>
                </a:solidFill>
                <a:latin typeface="Arial Regular" charset="0"/>
                <a:ea typeface="Arial Regular" charset="0"/>
                <a:cs typeface="Arial Regular" charset="0"/>
              </a:defRPr>
            </a:lvl1pPr>
          </a:lstStyle>
          <a:p>
            <a:r>
              <a:rPr lang="en-US"/>
              <a:t>Drag photo to placeholder or click on icon to place photo from file.</a:t>
            </a:r>
          </a:p>
        </p:txBody>
      </p:sp>
      <p:sp>
        <p:nvSpPr>
          <p:cNvPr id="23" name="Picture Placeholder 8"/>
          <p:cNvSpPr>
            <a:spLocks noGrp="1"/>
          </p:cNvSpPr>
          <p:nvPr>
            <p:ph type="pic" sz="quarter" idx="32" hasCustomPrompt="1"/>
          </p:nvPr>
        </p:nvSpPr>
        <p:spPr>
          <a:xfrm>
            <a:off x="6849773" y="2056237"/>
            <a:ext cx="1189328" cy="991352"/>
          </a:xfrm>
          <a:prstGeom prst="rect">
            <a:avLst/>
          </a:prstGeom>
          <a:solidFill>
            <a:schemeClr val="bg2">
              <a:lumMod val="95000"/>
            </a:schemeClr>
          </a:solidFill>
        </p:spPr>
        <p:txBody>
          <a:bodyPr tIns="91440" anchor="t">
            <a:normAutofit/>
          </a:bodyPr>
          <a:lstStyle>
            <a:lvl1pPr marL="0" indent="0" algn="ctr">
              <a:buFont typeface="Arial" charset="0"/>
              <a:buNone/>
              <a:defRPr sz="1000" b="0" i="0" cap="none">
                <a:solidFill>
                  <a:schemeClr val="tx2"/>
                </a:solidFill>
                <a:latin typeface="Arial Regular" charset="0"/>
                <a:ea typeface="Arial Regular" charset="0"/>
                <a:cs typeface="Arial Regular" charset="0"/>
              </a:defRPr>
            </a:lvl1pPr>
          </a:lstStyle>
          <a:p>
            <a:r>
              <a:rPr lang="en-US"/>
              <a:t>Drag photo to placeholder or click on icon to place file from file.</a:t>
            </a:r>
          </a:p>
        </p:txBody>
      </p:sp>
      <p:sp>
        <p:nvSpPr>
          <p:cNvPr id="25" name="Text Placeholder 11">
            <a:extLst>
              <a:ext uri="{FF2B5EF4-FFF2-40B4-BE49-F238E27FC236}">
                <a16:creationId xmlns:a16="http://schemas.microsoft.com/office/drawing/2014/main" id="{9AB02D0F-3CC6-6245-8DB2-80D316CCD2D2}"/>
              </a:ext>
            </a:extLst>
          </p:cNvPr>
          <p:cNvSpPr>
            <a:spLocks noGrp="1"/>
          </p:cNvSpPr>
          <p:nvPr>
            <p:ph type="body" sz="quarter" idx="47" hasCustomPrompt="1"/>
          </p:nvPr>
        </p:nvSpPr>
        <p:spPr>
          <a:xfrm>
            <a:off x="5371994" y="3879379"/>
            <a:ext cx="2063127" cy="542494"/>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Secondary timeline event.</a:t>
            </a:r>
          </a:p>
        </p:txBody>
      </p:sp>
      <p:pic>
        <p:nvPicPr>
          <p:cNvPr id="26" name="Graphic 25">
            <a:extLst>
              <a:ext uri="{FF2B5EF4-FFF2-40B4-BE49-F238E27FC236}">
                <a16:creationId xmlns:a16="http://schemas.microsoft.com/office/drawing/2014/main" id="{A64B785A-06D1-468D-AAFF-F218E0EC3BD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
        <p:nvSpPr>
          <p:cNvPr id="30" name="Oval 29">
            <a:extLst>
              <a:ext uri="{FF2B5EF4-FFF2-40B4-BE49-F238E27FC236}">
                <a16:creationId xmlns:a16="http://schemas.microsoft.com/office/drawing/2014/main" id="{7D0649C9-140F-49D9-BC31-008653A550E2}"/>
              </a:ext>
            </a:extLst>
          </p:cNvPr>
          <p:cNvSpPr/>
          <p:nvPr userDrawn="1"/>
        </p:nvSpPr>
        <p:spPr>
          <a:xfrm>
            <a:off x="696997" y="3200856"/>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0AE1B03F-6E91-4024-9C16-6C59944FAF8C}"/>
              </a:ext>
            </a:extLst>
          </p:cNvPr>
          <p:cNvSpPr/>
          <p:nvPr userDrawn="1"/>
        </p:nvSpPr>
        <p:spPr>
          <a:xfrm>
            <a:off x="2647040" y="3205097"/>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2B626899-A3E4-4227-9BB6-24F721E50625}"/>
              </a:ext>
            </a:extLst>
          </p:cNvPr>
          <p:cNvSpPr/>
          <p:nvPr userDrawn="1"/>
        </p:nvSpPr>
        <p:spPr>
          <a:xfrm>
            <a:off x="2747520" y="3323495"/>
            <a:ext cx="9144" cy="2800857"/>
          </a:xfrm>
          <a:prstGeom prst="rect">
            <a:avLst/>
          </a:prstGeom>
          <a:solidFill>
            <a:srgbClr val="0B2338"/>
          </a:solidFill>
          <a:ln>
            <a:solidFill>
              <a:srgbClr val="0B23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A38107AA-EA87-46E8-BEA2-A49BBFCB214B}"/>
              </a:ext>
            </a:extLst>
          </p:cNvPr>
          <p:cNvSpPr/>
          <p:nvPr userDrawn="1"/>
        </p:nvSpPr>
        <p:spPr>
          <a:xfrm>
            <a:off x="805702" y="2985860"/>
            <a:ext cx="9144" cy="274320"/>
          </a:xfrm>
          <a:prstGeom prst="rect">
            <a:avLst/>
          </a:prstGeom>
          <a:solidFill>
            <a:srgbClr val="0B2338"/>
          </a:solidFill>
          <a:ln>
            <a:solidFill>
              <a:srgbClr val="0B23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F4848A7-0933-4630-A368-9D7981AFEFEE}"/>
              </a:ext>
            </a:extLst>
          </p:cNvPr>
          <p:cNvSpPr/>
          <p:nvPr userDrawn="1"/>
        </p:nvSpPr>
        <p:spPr>
          <a:xfrm>
            <a:off x="8771202" y="3295436"/>
            <a:ext cx="9144" cy="640080"/>
          </a:xfrm>
          <a:prstGeom prst="rect">
            <a:avLst/>
          </a:prstGeom>
          <a:solidFill>
            <a:srgbClr val="0B2338"/>
          </a:solidFill>
          <a:ln>
            <a:solidFill>
              <a:srgbClr val="0B23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 Placeholder 20">
            <a:extLst>
              <a:ext uri="{FF2B5EF4-FFF2-40B4-BE49-F238E27FC236}">
                <a16:creationId xmlns:a16="http://schemas.microsoft.com/office/drawing/2014/main" id="{A06826A4-FCE5-D342-BF71-55E16F28FD00}"/>
              </a:ext>
            </a:extLst>
          </p:cNvPr>
          <p:cNvSpPr>
            <a:spLocks noGrp="1"/>
          </p:cNvSpPr>
          <p:nvPr>
            <p:ph type="body" sz="quarter" idx="46" hasCustomPrompt="1"/>
          </p:nvPr>
        </p:nvSpPr>
        <p:spPr>
          <a:xfrm>
            <a:off x="5242318" y="3233347"/>
            <a:ext cx="148090" cy="150176"/>
          </a:xfrm>
          <a:prstGeom prst="ellipse">
            <a:avLst/>
          </a:prstGeom>
          <a:solidFill>
            <a:schemeClr val="accent4"/>
          </a:solidFill>
        </p:spPr>
        <p:txBody>
          <a:bodyPr>
            <a:normAutofit/>
          </a:bodyPr>
          <a:lstStyle>
            <a:lvl1pPr>
              <a:defRPr sz="100" b="0" i="0">
                <a:solidFill>
                  <a:schemeClr val="accent4"/>
                </a:solidFill>
                <a:latin typeface="Arial Regular" charset="0"/>
                <a:ea typeface="Arial Regular" charset="0"/>
                <a:cs typeface="Arial Regular"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es</a:t>
            </a:r>
          </a:p>
        </p:txBody>
      </p:sp>
      <p:sp>
        <p:nvSpPr>
          <p:cNvPr id="36" name="Text Placeholder 20">
            <a:extLst>
              <a:ext uri="{FF2B5EF4-FFF2-40B4-BE49-F238E27FC236}">
                <a16:creationId xmlns:a16="http://schemas.microsoft.com/office/drawing/2014/main" id="{07BBB128-6E21-401A-B542-61069EE04D0D}"/>
              </a:ext>
            </a:extLst>
          </p:cNvPr>
          <p:cNvSpPr>
            <a:spLocks noGrp="1"/>
          </p:cNvSpPr>
          <p:nvPr>
            <p:ph type="body" sz="quarter" idx="49"/>
          </p:nvPr>
        </p:nvSpPr>
        <p:spPr>
          <a:xfrm>
            <a:off x="6749141" y="3214007"/>
            <a:ext cx="225425" cy="228600"/>
          </a:xfrm>
          <a:prstGeom prst="ellipse">
            <a:avLst/>
          </a:prstGeom>
          <a:solidFill>
            <a:schemeClr val="tx2"/>
          </a:solidFill>
        </p:spPr>
        <p:txBody>
          <a:bodyPr>
            <a:normAutofit/>
          </a:bodyPr>
          <a:lstStyle>
            <a:lvl1pPr>
              <a:defRPr sz="100" b="0" i="0">
                <a:solidFill>
                  <a:schemeClr val="tx2"/>
                </a:solidFill>
                <a:latin typeface="Arial Regular" charset="0"/>
                <a:ea typeface="Arial Regular" charset="0"/>
                <a:cs typeface="Arial Regular"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37" name="Rectangle 36">
            <a:extLst>
              <a:ext uri="{FF2B5EF4-FFF2-40B4-BE49-F238E27FC236}">
                <a16:creationId xmlns:a16="http://schemas.microsoft.com/office/drawing/2014/main" id="{FAE4C3CD-D529-4E7E-A132-D83EEDC9D86F}"/>
              </a:ext>
            </a:extLst>
          </p:cNvPr>
          <p:cNvSpPr/>
          <p:nvPr userDrawn="1"/>
        </p:nvSpPr>
        <p:spPr>
          <a:xfrm>
            <a:off x="6865399" y="3058930"/>
            <a:ext cx="9144" cy="274320"/>
          </a:xfrm>
          <a:prstGeom prst="rect">
            <a:avLst/>
          </a:prstGeom>
          <a:solidFill>
            <a:srgbClr val="0B2338"/>
          </a:solidFill>
          <a:ln>
            <a:solidFill>
              <a:srgbClr val="0B23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D4D8EC52-DA72-4494-8104-1A6D504C7F1D}"/>
              </a:ext>
            </a:extLst>
          </p:cNvPr>
          <p:cNvSpPr/>
          <p:nvPr userDrawn="1"/>
        </p:nvSpPr>
        <p:spPr>
          <a:xfrm>
            <a:off x="4846984" y="1045413"/>
            <a:ext cx="9144" cy="2194560"/>
          </a:xfrm>
          <a:prstGeom prst="rect">
            <a:avLst/>
          </a:prstGeom>
          <a:solidFill>
            <a:srgbClr val="0B2338"/>
          </a:solidFill>
          <a:ln>
            <a:solidFill>
              <a:srgbClr val="0B23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 Placeholder 20">
            <a:extLst>
              <a:ext uri="{FF2B5EF4-FFF2-40B4-BE49-F238E27FC236}">
                <a16:creationId xmlns:a16="http://schemas.microsoft.com/office/drawing/2014/main" id="{6E8BE2DB-5206-49D2-99FD-DF3C9E642CA0}"/>
              </a:ext>
            </a:extLst>
          </p:cNvPr>
          <p:cNvSpPr>
            <a:spLocks noGrp="1"/>
          </p:cNvSpPr>
          <p:nvPr>
            <p:ph type="body" sz="quarter" idx="50"/>
          </p:nvPr>
        </p:nvSpPr>
        <p:spPr>
          <a:xfrm>
            <a:off x="8666117" y="3205097"/>
            <a:ext cx="225425" cy="228600"/>
          </a:xfrm>
          <a:prstGeom prst="ellipse">
            <a:avLst/>
          </a:prstGeom>
          <a:solidFill>
            <a:schemeClr val="tx2"/>
          </a:solidFill>
        </p:spPr>
        <p:txBody>
          <a:bodyPr>
            <a:normAutofit/>
          </a:bodyPr>
          <a:lstStyle>
            <a:lvl1pPr>
              <a:defRPr sz="100" b="0" i="0">
                <a:solidFill>
                  <a:schemeClr val="tx2"/>
                </a:solidFill>
                <a:latin typeface="Arial Regular" charset="0"/>
                <a:ea typeface="Arial Regular" charset="0"/>
                <a:cs typeface="Arial Regular"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40" name="Rectangle 39">
            <a:extLst>
              <a:ext uri="{FF2B5EF4-FFF2-40B4-BE49-F238E27FC236}">
                <a16:creationId xmlns:a16="http://schemas.microsoft.com/office/drawing/2014/main" id="{4B6FD562-849E-4BFD-BE2D-12225ECD6951}"/>
              </a:ext>
            </a:extLst>
          </p:cNvPr>
          <p:cNvSpPr/>
          <p:nvPr userDrawn="1"/>
        </p:nvSpPr>
        <p:spPr>
          <a:xfrm>
            <a:off x="5309023" y="3369415"/>
            <a:ext cx="9144" cy="1097280"/>
          </a:xfrm>
          <a:prstGeom prst="rect">
            <a:avLst/>
          </a:prstGeom>
          <a:solidFill>
            <a:srgbClr val="0B2338"/>
          </a:solidFill>
          <a:ln>
            <a:solidFill>
              <a:srgbClr val="0B23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9249448"/>
      </p:ext>
    </p:extLst>
  </p:cSld>
  <p:clrMapOvr>
    <a:overrideClrMapping bg1="dk1" tx1="lt1" bg2="dk2" tx2="lt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Slide Defaul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7601812-11D5-4A22-93A3-1774DD72F2E1}"/>
              </a:ext>
            </a:extLst>
          </p:cNvPr>
          <p:cNvSpPr>
            <a:spLocks noGrp="1"/>
          </p:cNvSpPr>
          <p:nvPr>
            <p:ph type="body" sz="quarter" idx="11" hasCustomPrompt="1"/>
          </p:nvPr>
        </p:nvSpPr>
        <p:spPr>
          <a:xfrm>
            <a:off x="457200" y="3502152"/>
            <a:ext cx="5524500" cy="2352272"/>
          </a:xfrm>
          <a:prstGeom prst="rect">
            <a:avLst/>
          </a:prstGeom>
        </p:spPr>
        <p:txBody>
          <a:bodyPr lIns="0">
            <a:noAutofit/>
          </a:bodyPr>
          <a:lstStyle>
            <a:lvl2pPr>
              <a:defRPr sz="2200">
                <a:solidFill>
                  <a:schemeClr val="tx2"/>
                </a:solidFill>
              </a:defRPr>
            </a:lvl2pPr>
          </a:lstStyle>
          <a:p>
            <a:pPr lvl="1"/>
            <a:r>
              <a:rPr lang="en-US"/>
              <a:t>Name</a:t>
            </a:r>
          </a:p>
          <a:p>
            <a:pPr lvl="1"/>
            <a:r>
              <a:rPr lang="en-US" u="sng">
                <a:hlinkClick r:id="rId2" tooltip="mailto:email@mitre.org">
                  <a:extLst>
                    <a:ext uri="{A12FA001-AC4F-418D-AE19-62706E023703}">
                      <ahyp:hlinkClr xmlns:ahyp="http://schemas.microsoft.com/office/drawing/2018/hyperlinkcolor" val="tx"/>
                    </a:ext>
                  </a:extLst>
                </a:hlinkClick>
              </a:rPr>
              <a:t>email@mitre.org</a:t>
            </a:r>
            <a:r>
              <a:rPr lang="en-US"/>
              <a:t>  </a:t>
            </a:r>
          </a:p>
          <a:p>
            <a:pPr lvl="1"/>
            <a:r>
              <a:rPr lang="en-US"/>
              <a:t>     @</a:t>
            </a:r>
            <a:r>
              <a:rPr lang="en-US" err="1"/>
              <a:t>TwitterHandle</a:t>
            </a:r>
            <a:endParaRPr lang="en-US"/>
          </a:p>
          <a:p>
            <a:pPr lvl="1"/>
            <a:r>
              <a:rPr lang="en-US"/>
              <a:t>      linkedin.com/in/</a:t>
            </a:r>
            <a:r>
              <a:rPr lang="en-US" err="1"/>
              <a:t>firstnamelastname</a:t>
            </a:r>
            <a:endParaRPr lang="en-US"/>
          </a:p>
        </p:txBody>
      </p:sp>
      <p:pic>
        <p:nvPicPr>
          <p:cNvPr id="5" name="Picture 4">
            <a:extLst>
              <a:ext uri="{FF2B5EF4-FFF2-40B4-BE49-F238E27FC236}">
                <a16:creationId xmlns:a16="http://schemas.microsoft.com/office/drawing/2014/main" id="{F3B15F32-C794-49E1-92DF-97481637434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029700" y="5298578"/>
            <a:ext cx="2394658" cy="674224"/>
          </a:xfrm>
          <a:prstGeom prst="rect">
            <a:avLst/>
          </a:prstGeom>
        </p:spPr>
      </p:pic>
      <p:pic>
        <p:nvPicPr>
          <p:cNvPr id="6" name="Picture 5">
            <a:extLst>
              <a:ext uri="{FF2B5EF4-FFF2-40B4-BE49-F238E27FC236}">
                <a16:creationId xmlns:a16="http://schemas.microsoft.com/office/drawing/2014/main" id="{0D965BE6-4234-46BD-AB02-06DBE0C90B3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57200" y="4622604"/>
            <a:ext cx="360355" cy="292608"/>
          </a:xfrm>
          <a:prstGeom prst="rect">
            <a:avLst/>
          </a:prstGeom>
        </p:spPr>
      </p:pic>
      <p:pic>
        <p:nvPicPr>
          <p:cNvPr id="9" name="Picture 8">
            <a:extLst>
              <a:ext uri="{FF2B5EF4-FFF2-40B4-BE49-F238E27FC236}">
                <a16:creationId xmlns:a16="http://schemas.microsoft.com/office/drawing/2014/main" id="{B17DBF53-7C27-4C12-BF57-80487556EBC8}"/>
              </a:ext>
            </a:extLst>
          </p:cNvPr>
          <p:cNvPicPr>
            <a:picLocks noChangeAspect="1"/>
          </p:cNvPicPr>
          <p:nvPr userDrawn="1"/>
        </p:nvPicPr>
        <p:blipFill>
          <a:blip r:embed="rId5"/>
          <a:stretch>
            <a:fillRect/>
          </a:stretch>
        </p:blipFill>
        <p:spPr>
          <a:xfrm>
            <a:off x="435025" y="4979054"/>
            <a:ext cx="390214" cy="382233"/>
          </a:xfrm>
          <a:prstGeom prst="rect">
            <a:avLst/>
          </a:prstGeom>
        </p:spPr>
      </p:pic>
      <p:pic>
        <p:nvPicPr>
          <p:cNvPr id="7" name="Graphic 11">
            <a:extLst>
              <a:ext uri="{FF2B5EF4-FFF2-40B4-BE49-F238E27FC236}">
                <a16:creationId xmlns:a16="http://schemas.microsoft.com/office/drawing/2014/main" id="{24F3F9DD-4806-4BC5-B28B-1A0F6B031343}"/>
              </a:ext>
            </a:extLst>
          </p:cNvPr>
          <p:cNvPicPr>
            <a:picLocks noChangeAspect="1"/>
          </p:cNvPicPr>
          <p:nvPr userDrawn="1"/>
        </p:nvPicPr>
        <p:blipFill>
          <a:blip r:embed="rId6"/>
          <a:srcRect/>
          <a:stretch/>
        </p:blipFill>
        <p:spPr>
          <a:xfrm>
            <a:off x="7315200" y="5719738"/>
            <a:ext cx="4297680" cy="530379"/>
          </a:xfrm>
          <a:prstGeom prst="rect">
            <a:avLst/>
          </a:prstGeom>
        </p:spPr>
      </p:pic>
    </p:spTree>
    <p:extLst>
      <p:ext uri="{BB962C8B-B14F-4D97-AF65-F5344CB8AC3E}">
        <p14:creationId xmlns:p14="http://schemas.microsoft.com/office/powerpoint/2010/main" val="30256333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Closing Slide Default">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D965BE6-4234-46BD-AB02-06DBE0C90B3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200" y="4622604"/>
            <a:ext cx="360355" cy="292608"/>
          </a:xfrm>
          <a:prstGeom prst="rect">
            <a:avLst/>
          </a:prstGeom>
        </p:spPr>
      </p:pic>
      <p:pic>
        <p:nvPicPr>
          <p:cNvPr id="9" name="Picture 8">
            <a:extLst>
              <a:ext uri="{FF2B5EF4-FFF2-40B4-BE49-F238E27FC236}">
                <a16:creationId xmlns:a16="http://schemas.microsoft.com/office/drawing/2014/main" id="{B17DBF53-7C27-4C12-BF57-80487556EBC8}"/>
              </a:ext>
            </a:extLst>
          </p:cNvPr>
          <p:cNvPicPr>
            <a:picLocks noChangeAspect="1"/>
          </p:cNvPicPr>
          <p:nvPr userDrawn="1"/>
        </p:nvPicPr>
        <p:blipFill>
          <a:blip r:embed="rId3"/>
          <a:stretch>
            <a:fillRect/>
          </a:stretch>
        </p:blipFill>
        <p:spPr>
          <a:xfrm>
            <a:off x="435025" y="4979054"/>
            <a:ext cx="390214" cy="382233"/>
          </a:xfrm>
          <a:prstGeom prst="rect">
            <a:avLst/>
          </a:prstGeom>
        </p:spPr>
      </p:pic>
      <p:pic>
        <p:nvPicPr>
          <p:cNvPr id="7" name="Graphic 11">
            <a:extLst>
              <a:ext uri="{FF2B5EF4-FFF2-40B4-BE49-F238E27FC236}">
                <a16:creationId xmlns:a16="http://schemas.microsoft.com/office/drawing/2014/main" id="{24F3F9DD-4806-4BC5-B28B-1A0F6B031343}"/>
              </a:ext>
            </a:extLst>
          </p:cNvPr>
          <p:cNvPicPr>
            <a:picLocks noChangeAspect="1"/>
          </p:cNvPicPr>
          <p:nvPr userDrawn="1"/>
        </p:nvPicPr>
        <p:blipFill>
          <a:blip r:embed="rId4"/>
          <a:srcRect/>
          <a:stretch/>
        </p:blipFill>
        <p:spPr>
          <a:xfrm>
            <a:off x="7315200" y="5719738"/>
            <a:ext cx="4297680" cy="530379"/>
          </a:xfrm>
          <a:prstGeom prst="rect">
            <a:avLst/>
          </a:prstGeom>
        </p:spPr>
      </p:pic>
      <p:sp>
        <p:nvSpPr>
          <p:cNvPr id="3" name="Text Placeholder 2">
            <a:extLst>
              <a:ext uri="{FF2B5EF4-FFF2-40B4-BE49-F238E27FC236}">
                <a16:creationId xmlns:a16="http://schemas.microsoft.com/office/drawing/2014/main" id="{FAE7A9FA-D9BF-CE41-B4F2-6632A17EAE40}"/>
              </a:ext>
            </a:extLst>
          </p:cNvPr>
          <p:cNvSpPr>
            <a:spLocks noGrp="1"/>
          </p:cNvSpPr>
          <p:nvPr>
            <p:ph type="body" sz="quarter" idx="12" hasCustomPrompt="1"/>
          </p:nvPr>
        </p:nvSpPr>
        <p:spPr>
          <a:xfrm>
            <a:off x="825239" y="3865081"/>
            <a:ext cx="5773269" cy="2100262"/>
          </a:xfrm>
        </p:spPr>
        <p:txBody>
          <a:bodyPr/>
          <a:lstStyle/>
          <a:p>
            <a:pPr lvl="0"/>
            <a:r>
              <a:rPr lang="en-US"/>
              <a:t>Name</a:t>
            </a:r>
            <a:br>
              <a:rPr lang="en-US"/>
            </a:br>
            <a:r>
              <a:rPr lang="en-US" err="1"/>
              <a:t>email@mitre.org</a:t>
            </a:r>
            <a:br>
              <a:rPr lang="en-US"/>
            </a:br>
            <a:r>
              <a:rPr lang="en-US"/>
              <a:t>@</a:t>
            </a:r>
            <a:r>
              <a:rPr lang="en-US" err="1"/>
              <a:t>TwitterHandle</a:t>
            </a:r>
            <a:br>
              <a:rPr lang="en-US"/>
            </a:br>
            <a:r>
              <a:rPr lang="en-US" err="1"/>
              <a:t>linkedin.com</a:t>
            </a:r>
            <a:r>
              <a:rPr lang="en-US"/>
              <a:t>/in/</a:t>
            </a:r>
            <a:r>
              <a:rPr lang="en-US" err="1"/>
              <a:t>firstnamelastname</a:t>
            </a:r>
            <a:endParaRPr lang="en-US"/>
          </a:p>
        </p:txBody>
      </p:sp>
    </p:spTree>
    <p:extLst>
      <p:ext uri="{BB962C8B-B14F-4D97-AF65-F5344CB8AC3E}">
        <p14:creationId xmlns:p14="http://schemas.microsoft.com/office/powerpoint/2010/main" val="10501560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Closing Slide Default">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D965BE6-4234-46BD-AB02-06DBE0C90B3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200" y="4622604"/>
            <a:ext cx="360355" cy="292608"/>
          </a:xfrm>
          <a:prstGeom prst="rect">
            <a:avLst/>
          </a:prstGeom>
        </p:spPr>
      </p:pic>
      <p:pic>
        <p:nvPicPr>
          <p:cNvPr id="9" name="Picture 8">
            <a:extLst>
              <a:ext uri="{FF2B5EF4-FFF2-40B4-BE49-F238E27FC236}">
                <a16:creationId xmlns:a16="http://schemas.microsoft.com/office/drawing/2014/main" id="{B17DBF53-7C27-4C12-BF57-80487556EBC8}"/>
              </a:ext>
            </a:extLst>
          </p:cNvPr>
          <p:cNvPicPr>
            <a:picLocks noChangeAspect="1"/>
          </p:cNvPicPr>
          <p:nvPr userDrawn="1"/>
        </p:nvPicPr>
        <p:blipFill>
          <a:blip r:embed="rId3"/>
          <a:stretch>
            <a:fillRect/>
          </a:stretch>
        </p:blipFill>
        <p:spPr>
          <a:xfrm>
            <a:off x="435025" y="4979054"/>
            <a:ext cx="390214" cy="382233"/>
          </a:xfrm>
          <a:prstGeom prst="rect">
            <a:avLst/>
          </a:prstGeom>
        </p:spPr>
      </p:pic>
      <p:pic>
        <p:nvPicPr>
          <p:cNvPr id="7" name="Graphic 11">
            <a:extLst>
              <a:ext uri="{FF2B5EF4-FFF2-40B4-BE49-F238E27FC236}">
                <a16:creationId xmlns:a16="http://schemas.microsoft.com/office/drawing/2014/main" id="{24F3F9DD-4806-4BC5-B28B-1A0F6B031343}"/>
              </a:ext>
            </a:extLst>
          </p:cNvPr>
          <p:cNvPicPr>
            <a:picLocks noChangeAspect="1"/>
          </p:cNvPicPr>
          <p:nvPr userDrawn="1"/>
        </p:nvPicPr>
        <p:blipFill>
          <a:blip r:embed="rId4"/>
          <a:srcRect/>
          <a:stretch/>
        </p:blipFill>
        <p:spPr>
          <a:xfrm>
            <a:off x="7315200" y="5719738"/>
            <a:ext cx="4297680" cy="530379"/>
          </a:xfrm>
          <a:prstGeom prst="rect">
            <a:avLst/>
          </a:prstGeom>
        </p:spPr>
      </p:pic>
      <p:sp>
        <p:nvSpPr>
          <p:cNvPr id="3" name="Text Placeholder 2">
            <a:extLst>
              <a:ext uri="{FF2B5EF4-FFF2-40B4-BE49-F238E27FC236}">
                <a16:creationId xmlns:a16="http://schemas.microsoft.com/office/drawing/2014/main" id="{FAE7A9FA-D9BF-CE41-B4F2-6632A17EAE40}"/>
              </a:ext>
            </a:extLst>
          </p:cNvPr>
          <p:cNvSpPr>
            <a:spLocks noGrp="1"/>
          </p:cNvSpPr>
          <p:nvPr>
            <p:ph type="body" sz="quarter" idx="12" hasCustomPrompt="1"/>
          </p:nvPr>
        </p:nvSpPr>
        <p:spPr>
          <a:xfrm>
            <a:off x="817553" y="3262876"/>
            <a:ext cx="5773269" cy="552532"/>
          </a:xfrm>
        </p:spPr>
        <p:txBody>
          <a:bodyPr/>
          <a:lstStyle/>
          <a:p>
            <a:pPr lvl="0"/>
            <a:r>
              <a:rPr lang="en-US"/>
              <a:t>Name</a:t>
            </a:r>
            <a:br>
              <a:rPr lang="en-US"/>
            </a:br>
            <a:endParaRPr lang="en-US"/>
          </a:p>
        </p:txBody>
      </p:sp>
      <p:sp>
        <p:nvSpPr>
          <p:cNvPr id="10" name="Text Placeholder 2">
            <a:extLst>
              <a:ext uri="{FF2B5EF4-FFF2-40B4-BE49-F238E27FC236}">
                <a16:creationId xmlns:a16="http://schemas.microsoft.com/office/drawing/2014/main" id="{9BB05AAA-0306-674C-A90E-8A90884EC7D0}"/>
              </a:ext>
            </a:extLst>
          </p:cNvPr>
          <p:cNvSpPr>
            <a:spLocks noGrp="1"/>
          </p:cNvSpPr>
          <p:nvPr>
            <p:ph type="body" sz="quarter" idx="14" hasCustomPrompt="1"/>
          </p:nvPr>
        </p:nvSpPr>
        <p:spPr>
          <a:xfrm>
            <a:off x="817554" y="3898208"/>
            <a:ext cx="5773269" cy="461650"/>
          </a:xfrm>
        </p:spPr>
        <p:txBody>
          <a:bodyPr/>
          <a:lstStyle/>
          <a:p>
            <a:pPr lvl="0"/>
            <a:r>
              <a:rPr lang="en-US" err="1"/>
              <a:t>email@mitre.org</a:t>
            </a:r>
            <a:endParaRPr lang="en-US"/>
          </a:p>
        </p:txBody>
      </p:sp>
      <p:sp>
        <p:nvSpPr>
          <p:cNvPr id="11" name="Text Placeholder 2">
            <a:extLst>
              <a:ext uri="{FF2B5EF4-FFF2-40B4-BE49-F238E27FC236}">
                <a16:creationId xmlns:a16="http://schemas.microsoft.com/office/drawing/2014/main" id="{87944789-3E64-D942-9771-0C67E045604A}"/>
              </a:ext>
            </a:extLst>
          </p:cNvPr>
          <p:cNvSpPr>
            <a:spLocks noGrp="1"/>
          </p:cNvSpPr>
          <p:nvPr>
            <p:ph type="body" sz="quarter" idx="15" hasCustomPrompt="1"/>
          </p:nvPr>
        </p:nvSpPr>
        <p:spPr>
          <a:xfrm>
            <a:off x="817555" y="5074809"/>
            <a:ext cx="5773269" cy="530379"/>
          </a:xfrm>
        </p:spPr>
        <p:txBody>
          <a:bodyPr/>
          <a:lstStyle/>
          <a:p>
            <a:pPr lvl="0"/>
            <a:r>
              <a:rPr lang="en-US" err="1"/>
              <a:t>linkedin.com</a:t>
            </a:r>
            <a:r>
              <a:rPr lang="en-US"/>
              <a:t>/in/</a:t>
            </a:r>
            <a:r>
              <a:rPr lang="en-US" err="1"/>
              <a:t>firstnamelastname</a:t>
            </a:r>
            <a:endParaRPr lang="en-US"/>
          </a:p>
        </p:txBody>
      </p:sp>
      <p:sp>
        <p:nvSpPr>
          <p:cNvPr id="12" name="Text Placeholder 2">
            <a:extLst>
              <a:ext uri="{FF2B5EF4-FFF2-40B4-BE49-F238E27FC236}">
                <a16:creationId xmlns:a16="http://schemas.microsoft.com/office/drawing/2014/main" id="{65BF9B06-1C76-2B43-B18C-E6E6A08D01C4}"/>
              </a:ext>
            </a:extLst>
          </p:cNvPr>
          <p:cNvSpPr>
            <a:spLocks noGrp="1"/>
          </p:cNvSpPr>
          <p:nvPr>
            <p:ph type="body" sz="quarter" idx="16" hasCustomPrompt="1"/>
          </p:nvPr>
        </p:nvSpPr>
        <p:spPr>
          <a:xfrm>
            <a:off x="825239" y="4481455"/>
            <a:ext cx="5773269" cy="552532"/>
          </a:xfrm>
        </p:spPr>
        <p:txBody>
          <a:bodyPr/>
          <a:lstStyle/>
          <a:p>
            <a:pPr lvl="0"/>
            <a:r>
              <a:rPr lang="en-US"/>
              <a:t>@</a:t>
            </a:r>
            <a:r>
              <a:rPr lang="en-US" err="1"/>
              <a:t>TwitterHandle</a:t>
            </a:r>
            <a:endParaRPr lang="en-US"/>
          </a:p>
        </p:txBody>
      </p:sp>
    </p:spTree>
    <p:extLst>
      <p:ext uri="{BB962C8B-B14F-4D97-AF65-F5344CB8AC3E}">
        <p14:creationId xmlns:p14="http://schemas.microsoft.com/office/powerpoint/2010/main" val="391810280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Project_disclaimer_Default">
    <p:spTree>
      <p:nvGrpSpPr>
        <p:cNvPr id="1" name=""/>
        <p:cNvGrpSpPr/>
        <p:nvPr/>
      </p:nvGrpSpPr>
      <p:grpSpPr>
        <a:xfrm>
          <a:off x="0" y="0"/>
          <a:ext cx="0" cy="0"/>
          <a:chOff x="0" y="0"/>
          <a:chExt cx="0" cy="0"/>
        </a:xfrm>
      </p:grpSpPr>
      <p:sp>
        <p:nvSpPr>
          <p:cNvPr id="11" name="Text Placeholder 6">
            <a:extLst>
              <a:ext uri="{FF2B5EF4-FFF2-40B4-BE49-F238E27FC236}">
                <a16:creationId xmlns:a16="http://schemas.microsoft.com/office/drawing/2014/main" id="{EB8D5D26-1732-4CF1-B511-F154C9E4B86B}"/>
              </a:ext>
            </a:extLst>
          </p:cNvPr>
          <p:cNvSpPr>
            <a:spLocks noGrp="1"/>
          </p:cNvSpPr>
          <p:nvPr>
            <p:ph type="body" sz="quarter" idx="13" hasCustomPrompt="1"/>
          </p:nvPr>
        </p:nvSpPr>
        <p:spPr>
          <a:xfrm>
            <a:off x="0" y="0"/>
            <a:ext cx="10874829" cy="1408113"/>
          </a:xfrm>
        </p:spPr>
        <p:txBody>
          <a:bodyPr/>
          <a:lstStyle>
            <a:lvl1pPr marL="0" marR="0" indent="0" algn="l" defTabSz="914400" rtl="0" eaLnBrk="1" fontAlgn="auto" latinLnBrk="0" hangingPunct="1">
              <a:lnSpc>
                <a:spcPct val="100000"/>
              </a:lnSpc>
              <a:spcBef>
                <a:spcPts val="600"/>
              </a:spcBef>
              <a:spcAft>
                <a:spcPts val="600"/>
              </a:spcAft>
              <a:buClrTx/>
              <a:buSzTx/>
              <a:buFont typeface="Arial"/>
              <a:buNone/>
              <a:tabLst/>
              <a:defRPr>
                <a:solidFill>
                  <a:srgbClr val="FF0000"/>
                </a:solidFill>
              </a:defRPr>
            </a:lvl1pPr>
          </a:lstStyle>
          <a:p>
            <a:pPr marL="0" marR="0" lvl="0" indent="0" algn="l" defTabSz="914400" rtl="0" eaLnBrk="1" fontAlgn="auto" latinLnBrk="0" hangingPunct="1">
              <a:lnSpc>
                <a:spcPct val="100000"/>
              </a:lnSpc>
              <a:spcBef>
                <a:spcPts val="600"/>
              </a:spcBef>
              <a:spcAft>
                <a:spcPts val="600"/>
              </a:spcAft>
              <a:buClrTx/>
              <a:buSzTx/>
              <a:buFont typeface="Arial"/>
              <a:buNone/>
              <a:tabLst/>
              <a:defRPr/>
            </a:pPr>
            <a:r>
              <a:rPr lang="en-US"/>
              <a:t>If needed, use this slide to add required contract or project information specific to your sponsor.</a:t>
            </a:r>
            <a:endParaRPr kumimoji="0" lang="en-US" altLang="en-US" sz="2400" b="1" i="0" u="none" strike="noStrike" cap="none" normalizeH="0" baseline="0">
              <a:ln>
                <a:noFill/>
              </a:ln>
              <a:solidFill>
                <a:schemeClr val="accent2"/>
              </a:solidFill>
              <a:effectLst/>
              <a:latin typeface="Arial" panose="020B0604020202020204" pitchFamily="34" charset="0"/>
            </a:endParaRPr>
          </a:p>
        </p:txBody>
      </p:sp>
      <p:sp>
        <p:nvSpPr>
          <p:cNvPr id="7" name="Text Placeholder 6">
            <a:extLst>
              <a:ext uri="{FF2B5EF4-FFF2-40B4-BE49-F238E27FC236}">
                <a16:creationId xmlns:a16="http://schemas.microsoft.com/office/drawing/2014/main" id="{508ED9CF-6079-499C-A3FD-64271072DA70}"/>
              </a:ext>
            </a:extLst>
          </p:cNvPr>
          <p:cNvSpPr>
            <a:spLocks noGrp="1"/>
          </p:cNvSpPr>
          <p:nvPr>
            <p:ph type="body" sz="quarter" idx="14" hasCustomPrompt="1"/>
          </p:nvPr>
        </p:nvSpPr>
        <p:spPr>
          <a:xfrm>
            <a:off x="457200" y="3502152"/>
            <a:ext cx="2875280" cy="2459038"/>
          </a:xfrm>
        </p:spPr>
        <p:txBody>
          <a:bodyPr/>
          <a:lstStyle>
            <a:lvl1pPr>
              <a:defRPr/>
            </a:lvl1pPr>
            <a:lvl2pPr>
              <a:defRPr/>
            </a:lvl2pPr>
          </a:lstStyle>
          <a:p>
            <a:pPr lvl="0"/>
            <a:r>
              <a:rPr lang="en-US"/>
              <a:t>Project Name</a:t>
            </a:r>
          </a:p>
          <a:p>
            <a:pPr lvl="0"/>
            <a:r>
              <a:rPr lang="en-US"/>
              <a:t>Project Number</a:t>
            </a:r>
          </a:p>
          <a:p>
            <a:pPr lvl="0"/>
            <a:r>
              <a:rPr lang="en-US"/>
              <a:t>Disclaimer text</a:t>
            </a:r>
          </a:p>
          <a:p>
            <a:pPr lvl="1"/>
            <a:r>
              <a:rPr lang="en-US"/>
              <a:t>Additional text</a:t>
            </a:r>
          </a:p>
        </p:txBody>
      </p:sp>
      <p:pic>
        <p:nvPicPr>
          <p:cNvPr id="12" name="Graphic 11">
            <a:extLst>
              <a:ext uri="{FF2B5EF4-FFF2-40B4-BE49-F238E27FC236}">
                <a16:creationId xmlns:a16="http://schemas.microsoft.com/office/drawing/2014/main" id="{294C3B8C-1677-4BC6-BCFC-9D70AC2BCE30}"/>
              </a:ext>
            </a:extLst>
          </p:cNvPr>
          <p:cNvPicPr>
            <a:picLocks noChangeAspect="1"/>
          </p:cNvPicPr>
          <p:nvPr userDrawn="1"/>
        </p:nvPicPr>
        <p:blipFill>
          <a:blip r:embed="rId2"/>
          <a:srcRect/>
          <a:stretch/>
        </p:blipFill>
        <p:spPr>
          <a:xfrm>
            <a:off x="7315200" y="5719738"/>
            <a:ext cx="4297680" cy="530379"/>
          </a:xfrm>
          <a:prstGeom prst="rect">
            <a:avLst/>
          </a:prstGeom>
        </p:spPr>
      </p:pic>
    </p:spTree>
    <p:extLst>
      <p:ext uri="{BB962C8B-B14F-4D97-AF65-F5344CB8AC3E}">
        <p14:creationId xmlns:p14="http://schemas.microsoft.com/office/powerpoint/2010/main" val="32282554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Project_disclaimer_Default">
    <p:spTree>
      <p:nvGrpSpPr>
        <p:cNvPr id="1" name=""/>
        <p:cNvGrpSpPr/>
        <p:nvPr/>
      </p:nvGrpSpPr>
      <p:grpSpPr>
        <a:xfrm>
          <a:off x="0" y="0"/>
          <a:ext cx="0" cy="0"/>
          <a:chOff x="0" y="0"/>
          <a:chExt cx="0" cy="0"/>
        </a:xfrm>
      </p:grpSpPr>
      <p:sp>
        <p:nvSpPr>
          <p:cNvPr id="11" name="Text Placeholder 6">
            <a:extLst>
              <a:ext uri="{FF2B5EF4-FFF2-40B4-BE49-F238E27FC236}">
                <a16:creationId xmlns:a16="http://schemas.microsoft.com/office/drawing/2014/main" id="{EB8D5D26-1732-4CF1-B511-F154C9E4B86B}"/>
              </a:ext>
            </a:extLst>
          </p:cNvPr>
          <p:cNvSpPr>
            <a:spLocks noGrp="1"/>
          </p:cNvSpPr>
          <p:nvPr>
            <p:ph type="body" sz="quarter" idx="13" hasCustomPrompt="1"/>
          </p:nvPr>
        </p:nvSpPr>
        <p:spPr>
          <a:xfrm>
            <a:off x="0" y="0"/>
            <a:ext cx="10874829" cy="1408113"/>
          </a:xfrm>
        </p:spPr>
        <p:txBody>
          <a:bodyPr/>
          <a:lstStyle>
            <a:lvl1pPr marL="0" marR="0" indent="0" algn="l" defTabSz="914400" rtl="0" eaLnBrk="1" fontAlgn="auto" latinLnBrk="0" hangingPunct="1">
              <a:lnSpc>
                <a:spcPct val="100000"/>
              </a:lnSpc>
              <a:spcBef>
                <a:spcPts val="600"/>
              </a:spcBef>
              <a:spcAft>
                <a:spcPts val="600"/>
              </a:spcAft>
              <a:buClrTx/>
              <a:buSzTx/>
              <a:buFont typeface="Arial"/>
              <a:buNone/>
              <a:tabLst/>
              <a:defRPr>
                <a:solidFill>
                  <a:srgbClr val="FF0000"/>
                </a:solidFill>
              </a:defRPr>
            </a:lvl1pPr>
          </a:lstStyle>
          <a:p>
            <a:pPr marL="0" marR="0" lvl="0" indent="0" algn="l" defTabSz="914400" rtl="0" eaLnBrk="1" fontAlgn="auto" latinLnBrk="0" hangingPunct="1">
              <a:lnSpc>
                <a:spcPct val="100000"/>
              </a:lnSpc>
              <a:spcBef>
                <a:spcPts val="600"/>
              </a:spcBef>
              <a:spcAft>
                <a:spcPts val="600"/>
              </a:spcAft>
              <a:buClrTx/>
              <a:buSzTx/>
              <a:buFont typeface="Arial"/>
              <a:buNone/>
              <a:tabLst/>
              <a:defRPr/>
            </a:pPr>
            <a:r>
              <a:rPr lang="en-US"/>
              <a:t>If needed, use this slide to add required contract or project information specific to your sponsor.</a:t>
            </a:r>
            <a:endParaRPr kumimoji="0" lang="en-US" altLang="en-US" sz="2400" b="1" i="0" u="none" strike="noStrike" cap="none" normalizeH="0" baseline="0">
              <a:ln>
                <a:noFill/>
              </a:ln>
              <a:solidFill>
                <a:schemeClr val="accent2"/>
              </a:solidFill>
              <a:effectLst/>
              <a:latin typeface="Arial" panose="020B0604020202020204" pitchFamily="34" charset="0"/>
            </a:endParaRPr>
          </a:p>
        </p:txBody>
      </p:sp>
      <p:pic>
        <p:nvPicPr>
          <p:cNvPr id="12" name="Graphic 11">
            <a:extLst>
              <a:ext uri="{FF2B5EF4-FFF2-40B4-BE49-F238E27FC236}">
                <a16:creationId xmlns:a16="http://schemas.microsoft.com/office/drawing/2014/main" id="{294C3B8C-1677-4BC6-BCFC-9D70AC2BCE30}"/>
              </a:ext>
            </a:extLst>
          </p:cNvPr>
          <p:cNvPicPr>
            <a:picLocks noChangeAspect="1"/>
          </p:cNvPicPr>
          <p:nvPr userDrawn="1"/>
        </p:nvPicPr>
        <p:blipFill>
          <a:blip r:embed="rId2"/>
          <a:srcRect/>
          <a:stretch/>
        </p:blipFill>
        <p:spPr>
          <a:xfrm>
            <a:off x="7315200" y="5719738"/>
            <a:ext cx="4297680" cy="530379"/>
          </a:xfrm>
          <a:prstGeom prst="rect">
            <a:avLst/>
          </a:prstGeom>
        </p:spPr>
      </p:pic>
      <p:sp>
        <p:nvSpPr>
          <p:cNvPr id="6" name="Text Placeholder 5">
            <a:extLst>
              <a:ext uri="{FF2B5EF4-FFF2-40B4-BE49-F238E27FC236}">
                <a16:creationId xmlns:a16="http://schemas.microsoft.com/office/drawing/2014/main" id="{F9C6D04A-2FFF-5E4C-9FD5-8156D8901435}"/>
              </a:ext>
            </a:extLst>
          </p:cNvPr>
          <p:cNvSpPr>
            <a:spLocks noGrp="1"/>
          </p:cNvSpPr>
          <p:nvPr>
            <p:ph type="body" sz="quarter" idx="17" hasCustomPrompt="1"/>
          </p:nvPr>
        </p:nvSpPr>
        <p:spPr>
          <a:xfrm>
            <a:off x="263394" y="1930073"/>
            <a:ext cx="6458682" cy="3267704"/>
          </a:xfrm>
        </p:spPr>
        <p:txBody>
          <a:bodyPr/>
          <a:lstStyle>
            <a:lvl1pPr marL="0" indent="0">
              <a:buFontTx/>
              <a:buNone/>
              <a:defRPr/>
            </a:lvl1pPr>
          </a:lstStyle>
          <a:p>
            <a:pPr lvl="0"/>
            <a:r>
              <a:rPr lang="en-US"/>
              <a:t>Click to edit Master text</a:t>
            </a:r>
            <a:br>
              <a:rPr lang="en-US"/>
            </a:br>
            <a:r>
              <a:rPr lang="en-US"/>
              <a:t>Project Name</a:t>
            </a:r>
            <a:br>
              <a:rPr lang="en-US"/>
            </a:br>
            <a:r>
              <a:rPr lang="en-US"/>
              <a:t>Project Number</a:t>
            </a:r>
            <a:br>
              <a:rPr lang="en-US"/>
            </a:br>
            <a:r>
              <a:rPr lang="en-US"/>
              <a:t>Disclaimer Text</a:t>
            </a:r>
            <a:br>
              <a:rPr lang="en-US"/>
            </a:br>
            <a:r>
              <a:rPr lang="en-US"/>
              <a:t>Additional Text</a:t>
            </a:r>
          </a:p>
        </p:txBody>
      </p:sp>
    </p:spTree>
    <p:extLst>
      <p:ext uri="{BB962C8B-B14F-4D97-AF65-F5344CB8AC3E}">
        <p14:creationId xmlns:p14="http://schemas.microsoft.com/office/powerpoint/2010/main" val="9238666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Project_disclaimer_Default">
    <p:spTree>
      <p:nvGrpSpPr>
        <p:cNvPr id="1" name=""/>
        <p:cNvGrpSpPr/>
        <p:nvPr/>
      </p:nvGrpSpPr>
      <p:grpSpPr>
        <a:xfrm>
          <a:off x="0" y="0"/>
          <a:ext cx="0" cy="0"/>
          <a:chOff x="0" y="0"/>
          <a:chExt cx="0" cy="0"/>
        </a:xfrm>
      </p:grpSpPr>
      <p:sp>
        <p:nvSpPr>
          <p:cNvPr id="11" name="Text Placeholder 6">
            <a:extLst>
              <a:ext uri="{FF2B5EF4-FFF2-40B4-BE49-F238E27FC236}">
                <a16:creationId xmlns:a16="http://schemas.microsoft.com/office/drawing/2014/main" id="{EB8D5D26-1732-4CF1-B511-F154C9E4B86B}"/>
              </a:ext>
            </a:extLst>
          </p:cNvPr>
          <p:cNvSpPr>
            <a:spLocks noGrp="1"/>
          </p:cNvSpPr>
          <p:nvPr>
            <p:ph type="body" sz="quarter" idx="13" hasCustomPrompt="1"/>
          </p:nvPr>
        </p:nvSpPr>
        <p:spPr>
          <a:xfrm>
            <a:off x="0" y="0"/>
            <a:ext cx="10874829" cy="1408113"/>
          </a:xfrm>
        </p:spPr>
        <p:txBody>
          <a:bodyPr/>
          <a:lstStyle>
            <a:lvl1pPr marL="0" marR="0" indent="0" algn="l" defTabSz="914400" rtl="0" eaLnBrk="1" fontAlgn="auto" latinLnBrk="0" hangingPunct="1">
              <a:lnSpc>
                <a:spcPct val="100000"/>
              </a:lnSpc>
              <a:spcBef>
                <a:spcPts val="600"/>
              </a:spcBef>
              <a:spcAft>
                <a:spcPts val="600"/>
              </a:spcAft>
              <a:buClrTx/>
              <a:buSzTx/>
              <a:buFont typeface="Arial"/>
              <a:buNone/>
              <a:tabLst/>
              <a:defRPr>
                <a:solidFill>
                  <a:srgbClr val="FF0000"/>
                </a:solidFill>
              </a:defRPr>
            </a:lvl1pPr>
          </a:lstStyle>
          <a:p>
            <a:pPr marL="0" marR="0" lvl="0" indent="0" algn="l" defTabSz="914400" rtl="0" eaLnBrk="1" fontAlgn="auto" latinLnBrk="0" hangingPunct="1">
              <a:lnSpc>
                <a:spcPct val="100000"/>
              </a:lnSpc>
              <a:spcBef>
                <a:spcPts val="600"/>
              </a:spcBef>
              <a:spcAft>
                <a:spcPts val="600"/>
              </a:spcAft>
              <a:buClrTx/>
              <a:buSzTx/>
              <a:buFont typeface="Arial"/>
              <a:buNone/>
              <a:tabLst/>
              <a:defRPr/>
            </a:pPr>
            <a:r>
              <a:rPr lang="en-US"/>
              <a:t>If needed, use this slide to add required contract or project information specific to your sponsor.</a:t>
            </a:r>
            <a:endParaRPr kumimoji="0" lang="en-US" altLang="en-US" sz="2400" b="1" i="0" u="none" strike="noStrike" cap="none" normalizeH="0" baseline="0">
              <a:ln>
                <a:noFill/>
              </a:ln>
              <a:solidFill>
                <a:schemeClr val="accent2"/>
              </a:solidFill>
              <a:effectLst/>
              <a:latin typeface="Arial" panose="020B0604020202020204" pitchFamily="34" charset="0"/>
            </a:endParaRPr>
          </a:p>
        </p:txBody>
      </p:sp>
      <p:pic>
        <p:nvPicPr>
          <p:cNvPr id="12" name="Graphic 11">
            <a:extLst>
              <a:ext uri="{FF2B5EF4-FFF2-40B4-BE49-F238E27FC236}">
                <a16:creationId xmlns:a16="http://schemas.microsoft.com/office/drawing/2014/main" id="{294C3B8C-1677-4BC6-BCFC-9D70AC2BCE30}"/>
              </a:ext>
            </a:extLst>
          </p:cNvPr>
          <p:cNvPicPr>
            <a:picLocks noChangeAspect="1"/>
          </p:cNvPicPr>
          <p:nvPr userDrawn="1"/>
        </p:nvPicPr>
        <p:blipFill>
          <a:blip r:embed="rId2"/>
          <a:srcRect/>
          <a:stretch/>
        </p:blipFill>
        <p:spPr>
          <a:xfrm>
            <a:off x="7315200" y="5719738"/>
            <a:ext cx="4297680" cy="530379"/>
          </a:xfrm>
          <a:prstGeom prst="rect">
            <a:avLst/>
          </a:prstGeom>
        </p:spPr>
      </p:pic>
      <p:sp>
        <p:nvSpPr>
          <p:cNvPr id="6" name="Text Placeholder 5">
            <a:extLst>
              <a:ext uri="{FF2B5EF4-FFF2-40B4-BE49-F238E27FC236}">
                <a16:creationId xmlns:a16="http://schemas.microsoft.com/office/drawing/2014/main" id="{F9C6D04A-2FFF-5E4C-9FD5-8156D8901435}"/>
              </a:ext>
            </a:extLst>
          </p:cNvPr>
          <p:cNvSpPr>
            <a:spLocks noGrp="1"/>
          </p:cNvSpPr>
          <p:nvPr>
            <p:ph type="body" sz="quarter" idx="17" hasCustomPrompt="1"/>
          </p:nvPr>
        </p:nvSpPr>
        <p:spPr>
          <a:xfrm>
            <a:off x="263394" y="1930073"/>
            <a:ext cx="6458682" cy="439725"/>
          </a:xfrm>
        </p:spPr>
        <p:txBody>
          <a:bodyPr/>
          <a:lstStyle>
            <a:lvl1pPr marL="0" indent="0">
              <a:buFontTx/>
              <a:buNone/>
              <a:defRPr/>
            </a:lvl1pPr>
          </a:lstStyle>
          <a:p>
            <a:pPr lvl="0"/>
            <a:r>
              <a:rPr lang="en-US"/>
              <a:t>Project Name</a:t>
            </a:r>
          </a:p>
        </p:txBody>
      </p:sp>
      <p:sp>
        <p:nvSpPr>
          <p:cNvPr id="7" name="Text Placeholder 5">
            <a:extLst>
              <a:ext uri="{FF2B5EF4-FFF2-40B4-BE49-F238E27FC236}">
                <a16:creationId xmlns:a16="http://schemas.microsoft.com/office/drawing/2014/main" id="{FFD3FC81-CA81-5843-BDE6-D095093EA7F9}"/>
              </a:ext>
            </a:extLst>
          </p:cNvPr>
          <p:cNvSpPr>
            <a:spLocks noGrp="1"/>
          </p:cNvSpPr>
          <p:nvPr>
            <p:ph type="body" sz="quarter" idx="19" hasCustomPrompt="1"/>
          </p:nvPr>
        </p:nvSpPr>
        <p:spPr>
          <a:xfrm>
            <a:off x="263394" y="2498119"/>
            <a:ext cx="6458682" cy="530379"/>
          </a:xfrm>
        </p:spPr>
        <p:txBody>
          <a:bodyPr/>
          <a:lstStyle>
            <a:lvl1pPr marL="0" indent="0">
              <a:buFontTx/>
              <a:buNone/>
              <a:defRPr/>
            </a:lvl1pPr>
          </a:lstStyle>
          <a:p>
            <a:pPr lvl="0"/>
            <a:r>
              <a:rPr lang="en-US"/>
              <a:t>Project Number</a:t>
            </a:r>
          </a:p>
        </p:txBody>
      </p:sp>
      <p:sp>
        <p:nvSpPr>
          <p:cNvPr id="8" name="Text Placeholder 5">
            <a:extLst>
              <a:ext uri="{FF2B5EF4-FFF2-40B4-BE49-F238E27FC236}">
                <a16:creationId xmlns:a16="http://schemas.microsoft.com/office/drawing/2014/main" id="{8DAD110E-0473-6048-9538-302E3FB6231E}"/>
              </a:ext>
            </a:extLst>
          </p:cNvPr>
          <p:cNvSpPr>
            <a:spLocks noGrp="1"/>
          </p:cNvSpPr>
          <p:nvPr>
            <p:ph type="body" sz="quarter" idx="20" hasCustomPrompt="1"/>
          </p:nvPr>
        </p:nvSpPr>
        <p:spPr>
          <a:xfrm>
            <a:off x="263394" y="3156819"/>
            <a:ext cx="6458682" cy="439725"/>
          </a:xfrm>
        </p:spPr>
        <p:txBody>
          <a:bodyPr/>
          <a:lstStyle>
            <a:lvl1pPr marL="0" indent="0">
              <a:buFontTx/>
              <a:buNone/>
              <a:defRPr/>
            </a:lvl1pPr>
          </a:lstStyle>
          <a:p>
            <a:pPr lvl="0"/>
            <a:r>
              <a:rPr lang="en-US"/>
              <a:t>Disclaimer Text</a:t>
            </a:r>
          </a:p>
        </p:txBody>
      </p:sp>
      <p:sp>
        <p:nvSpPr>
          <p:cNvPr id="9" name="Text Placeholder 5">
            <a:extLst>
              <a:ext uri="{FF2B5EF4-FFF2-40B4-BE49-F238E27FC236}">
                <a16:creationId xmlns:a16="http://schemas.microsoft.com/office/drawing/2014/main" id="{49B9D580-2EA2-E94E-800C-462ED78FAB40}"/>
              </a:ext>
            </a:extLst>
          </p:cNvPr>
          <p:cNvSpPr>
            <a:spLocks noGrp="1"/>
          </p:cNvSpPr>
          <p:nvPr>
            <p:ph type="body" sz="quarter" idx="21" hasCustomPrompt="1"/>
          </p:nvPr>
        </p:nvSpPr>
        <p:spPr>
          <a:xfrm>
            <a:off x="263394" y="3740690"/>
            <a:ext cx="6458682" cy="451192"/>
          </a:xfrm>
        </p:spPr>
        <p:txBody>
          <a:bodyPr/>
          <a:lstStyle>
            <a:lvl1pPr marL="0" indent="0">
              <a:buFontTx/>
              <a:buNone/>
              <a:defRPr/>
            </a:lvl1pPr>
          </a:lstStyle>
          <a:p>
            <a:pPr lvl="0"/>
            <a:r>
              <a:rPr lang="en-US"/>
              <a:t>Additional Text</a:t>
            </a:r>
          </a:p>
        </p:txBody>
      </p:sp>
    </p:spTree>
    <p:extLst>
      <p:ext uri="{BB962C8B-B14F-4D97-AF65-F5344CB8AC3E}">
        <p14:creationId xmlns:p14="http://schemas.microsoft.com/office/powerpoint/2010/main" val="121350978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57022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Blank">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9523821"/>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Divider Slide 3_White">
    <p:bg>
      <p:bgRef idx="1001">
        <a:schemeClr val="bg2"/>
      </p:bgRef>
    </p:bg>
    <p:spTree>
      <p:nvGrpSpPr>
        <p:cNvPr id="1" name=""/>
        <p:cNvGrpSpPr/>
        <p:nvPr/>
      </p:nvGrpSpPr>
      <p:grpSpPr>
        <a:xfrm>
          <a:off x="0" y="0"/>
          <a:ext cx="0" cy="0"/>
          <a:chOff x="0" y="0"/>
          <a:chExt cx="0" cy="0"/>
        </a:xfrm>
      </p:grpSpPr>
      <p:sp>
        <p:nvSpPr>
          <p:cNvPr id="7" name="Title 8"/>
          <p:cNvSpPr>
            <a:spLocks noGrp="1"/>
          </p:cNvSpPr>
          <p:nvPr>
            <p:ph type="title" hasCustomPrompt="1"/>
          </p:nvPr>
        </p:nvSpPr>
        <p:spPr>
          <a:xfrm>
            <a:off x="457200" y="2046425"/>
            <a:ext cx="9334500" cy="1382576"/>
          </a:xfrm>
        </p:spPr>
        <p:txBody>
          <a:bodyPr/>
          <a:lstStyle>
            <a:lvl1pPr algn="l">
              <a:lnSpc>
                <a:spcPct val="100000"/>
              </a:lnSpc>
              <a:defRPr sz="5400" baseline="0">
                <a:solidFill>
                  <a:schemeClr val="tx1"/>
                </a:solidFill>
              </a:defRPr>
            </a:lvl1pPr>
          </a:lstStyle>
          <a:p>
            <a:r>
              <a:rPr lang="en-US"/>
              <a:t>Section Title</a:t>
            </a:r>
          </a:p>
        </p:txBody>
      </p:sp>
      <p:sp>
        <p:nvSpPr>
          <p:cNvPr id="2" name="Slide Number Placeholder 1"/>
          <p:cNvSpPr>
            <a:spLocks noGrp="1"/>
          </p:cNvSpPr>
          <p:nvPr>
            <p:ph type="sldNum" sz="quarter" idx="11"/>
          </p:nvPr>
        </p:nvSpPr>
        <p:spPr/>
        <p:txBody>
          <a:bodyPr/>
          <a:lstStyle>
            <a:lvl1pPr>
              <a:defRPr>
                <a:solidFill>
                  <a:schemeClr val="tx1"/>
                </a:solidFill>
              </a:defRPr>
            </a:lvl1pPr>
          </a:lstStyle>
          <a:p>
            <a:fld id="{2F2F552B-1952-B44E-8CAB-5705F0ACD2E2}" type="slidenum">
              <a:rPr lang="uk-UA" smtClean="0"/>
              <a:pPr/>
              <a:t>‹#›</a:t>
            </a:fld>
            <a:endParaRPr lang="uk-UA"/>
          </a:p>
        </p:txBody>
      </p:sp>
      <p:pic>
        <p:nvPicPr>
          <p:cNvPr id="5" name="Graphic 4">
            <a:extLst>
              <a:ext uri="{FF2B5EF4-FFF2-40B4-BE49-F238E27FC236}">
                <a16:creationId xmlns:a16="http://schemas.microsoft.com/office/drawing/2014/main" id="{82679C98-6E2B-4800-9028-133E080E8A2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3023661585"/>
      </p:ext>
    </p:extLst>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cSld name="1_Title Slide">
    <p:spTree>
      <p:nvGrpSpPr>
        <p:cNvPr id="1" name=""/>
        <p:cNvGrpSpPr/>
        <p:nvPr/>
      </p:nvGrpSpPr>
      <p:grpSpPr>
        <a:xfrm>
          <a:off x="0" y="0"/>
          <a:ext cx="0" cy="0"/>
          <a:chOff x="0" y="0"/>
          <a:chExt cx="0" cy="0"/>
        </a:xfrm>
      </p:grpSpPr>
      <p:grpSp>
        <p:nvGrpSpPr>
          <p:cNvPr id="3" name="Group 2"/>
          <p:cNvGrpSpPr/>
          <p:nvPr/>
        </p:nvGrpSpPr>
        <p:grpSpPr>
          <a:xfrm>
            <a:off x="81480" y="0"/>
            <a:ext cx="99589" cy="6858000"/>
            <a:chOff x="0" y="0"/>
            <a:chExt cx="407324" cy="6858000"/>
          </a:xfrm>
        </p:grpSpPr>
        <p:sp>
          <p:nvSpPr>
            <p:cNvPr id="18" name="Rectangle 17"/>
            <p:cNvSpPr/>
            <p:nvPr/>
          </p:nvSpPr>
          <p:spPr bwMode="auto">
            <a:xfrm>
              <a:off x="0" y="0"/>
              <a:ext cx="407324" cy="2398143"/>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9" name="Rectangle 18"/>
            <p:cNvSpPr/>
            <p:nvPr/>
          </p:nvSpPr>
          <p:spPr bwMode="auto">
            <a:xfrm>
              <a:off x="0" y="2510287"/>
              <a:ext cx="407324" cy="4347713"/>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grpSp>
      <p:sp>
        <p:nvSpPr>
          <p:cNvPr id="9" name="Rectangle 9"/>
          <p:cNvSpPr>
            <a:spLocks noGrp="1" noChangeArrowheads="1"/>
          </p:cNvSpPr>
          <p:nvPr>
            <p:ph type="ctrTitle" sz="quarter" hasCustomPrompt="1"/>
          </p:nvPr>
        </p:nvSpPr>
        <p:spPr>
          <a:xfrm>
            <a:off x="1009528" y="368932"/>
            <a:ext cx="9662160" cy="1981200"/>
          </a:xfrm>
        </p:spPr>
        <p:txBody>
          <a:bodyPr anchor="b" anchorCtr="0">
            <a:normAutofit/>
          </a:bodyPr>
          <a:lstStyle>
            <a:lvl1pPr algn="l">
              <a:lnSpc>
                <a:spcPts val="4400"/>
              </a:lnSpc>
              <a:defRPr sz="4000" b="1">
                <a:solidFill>
                  <a:schemeClr val="tx2"/>
                </a:solidFill>
                <a:latin typeface="Arial" panose="020B0604020202020204" pitchFamily="34" charset="0"/>
                <a:ea typeface="Tahoma" panose="020B0604030504040204" pitchFamily="34" charset="0"/>
                <a:cs typeface="Arial" panose="020B0604020202020204" pitchFamily="34" charset="0"/>
              </a:defRPr>
            </a:lvl1pPr>
          </a:lstStyle>
          <a:p>
            <a:r>
              <a:rPr lang="en-US"/>
              <a:t>Title here</a:t>
            </a:r>
          </a:p>
        </p:txBody>
      </p:sp>
      <p:cxnSp>
        <p:nvCxnSpPr>
          <p:cNvPr id="16" name="Straight Connector 15"/>
          <p:cNvCxnSpPr/>
          <p:nvPr/>
        </p:nvCxnSpPr>
        <p:spPr bwMode="auto">
          <a:xfrm>
            <a:off x="1098208" y="6534227"/>
            <a:ext cx="10593057" cy="0"/>
          </a:xfrm>
          <a:prstGeom prst="line">
            <a:avLst/>
          </a:prstGeom>
          <a:solidFill>
            <a:srgbClr val="FFCC99"/>
          </a:solidFill>
          <a:ln w="12700" cap="flat" cmpd="sng" algn="ctr">
            <a:solidFill>
              <a:srgbClr val="C1CD23"/>
            </a:solidFill>
            <a:prstDash val="solid"/>
            <a:round/>
            <a:headEnd type="none" w="med" len="med"/>
            <a:tailEnd type="none" w="med" len="med"/>
          </a:ln>
          <a:effectLst/>
        </p:spPr>
      </p:cxnSp>
      <p:cxnSp>
        <p:nvCxnSpPr>
          <p:cNvPr id="21" name="Straight Connector 20"/>
          <p:cNvCxnSpPr/>
          <p:nvPr/>
        </p:nvCxnSpPr>
        <p:spPr bwMode="auto">
          <a:xfrm>
            <a:off x="1098208" y="2448468"/>
            <a:ext cx="10593057" cy="0"/>
          </a:xfrm>
          <a:prstGeom prst="line">
            <a:avLst/>
          </a:prstGeom>
          <a:solidFill>
            <a:srgbClr val="FFCC99"/>
          </a:solidFill>
          <a:ln w="12700" cap="flat" cmpd="sng" algn="ctr">
            <a:solidFill>
              <a:schemeClr val="bg1">
                <a:lumMod val="50000"/>
              </a:schemeClr>
            </a:solidFill>
            <a:prstDash val="solid"/>
            <a:round/>
            <a:headEnd type="none" w="med" len="med"/>
            <a:tailEnd type="none" w="med" len="med"/>
          </a:ln>
          <a:effectLst/>
        </p:spPr>
      </p:cxnSp>
      <p:cxnSp>
        <p:nvCxnSpPr>
          <p:cNvPr id="22" name="Straight Connector 21"/>
          <p:cNvCxnSpPr/>
          <p:nvPr/>
        </p:nvCxnSpPr>
        <p:spPr bwMode="auto">
          <a:xfrm>
            <a:off x="1098208" y="6534227"/>
            <a:ext cx="10593057" cy="0"/>
          </a:xfrm>
          <a:prstGeom prst="line">
            <a:avLst/>
          </a:prstGeom>
          <a:solidFill>
            <a:srgbClr val="FFCC99"/>
          </a:solidFill>
          <a:ln w="12700" cap="flat" cmpd="sng" algn="ctr">
            <a:solidFill>
              <a:schemeClr val="bg1">
                <a:lumMod val="50000"/>
              </a:schemeClr>
            </a:solidFill>
            <a:prstDash val="solid"/>
            <a:round/>
            <a:headEnd type="none" w="med" len="med"/>
            <a:tailEnd type="none" w="med" len="med"/>
          </a:ln>
          <a:effectLst/>
        </p:spPr>
      </p:cxnSp>
      <p:sp>
        <p:nvSpPr>
          <p:cNvPr id="26" name="Subtitle 1"/>
          <p:cNvSpPr>
            <a:spLocks noGrp="1"/>
          </p:cNvSpPr>
          <p:nvPr>
            <p:ph type="subTitle" idx="1" hasCustomPrompt="1"/>
          </p:nvPr>
        </p:nvSpPr>
        <p:spPr>
          <a:xfrm>
            <a:off x="1044164" y="2568943"/>
            <a:ext cx="7655345" cy="389923"/>
          </a:xfrm>
        </p:spPr>
        <p:txBody>
          <a:bodyPr/>
          <a:lstStyle>
            <a:lvl1pPr marL="0" indent="0">
              <a:buNone/>
              <a:defRPr>
                <a:solidFill>
                  <a:schemeClr val="tx2"/>
                </a:solidFill>
              </a:defRPr>
            </a:lvl1pPr>
          </a:lstStyle>
          <a:p>
            <a:r>
              <a:rPr lang="en-US"/>
              <a:t>Author</a:t>
            </a:r>
          </a:p>
        </p:txBody>
      </p:sp>
      <p:sp>
        <p:nvSpPr>
          <p:cNvPr id="14" name="Slide Number Placeholder 5">
            <a:extLst>
              <a:ext uri="{FF2B5EF4-FFF2-40B4-BE49-F238E27FC236}">
                <a16:creationId xmlns:a16="http://schemas.microsoft.com/office/drawing/2014/main" id="{495288DB-2197-4AA1-9E62-6093715D88CA}"/>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a:t>
            </a:r>
            <a:r>
              <a:rPr lang="en-US">
                <a:latin typeface="Tahoma" panose="020B0604030504040204" pitchFamily="34" charset="0"/>
                <a:ea typeface="Tahoma" panose="020B0604030504040204" pitchFamily="34" charset="0"/>
                <a:cs typeface="Tahoma" panose="020B0604030504040204" pitchFamily="34" charset="0"/>
              </a:rPr>
              <a:t> </a:t>
            </a:r>
            <a:fld id="{295008BC-DA31-4D19-837B-EFA4386B05F5}" type="slidenum">
              <a:rPr lang="en-US" smtClean="0">
                <a:latin typeface="Tahoma" panose="020B0604030504040204" pitchFamily="34" charset="0"/>
                <a:ea typeface="Tahoma" panose="020B0604030504040204" pitchFamily="34" charset="0"/>
                <a:cs typeface="Tahoma" panose="020B0604030504040204" pitchFamily="34" charset="0"/>
              </a:rPr>
              <a:pPr/>
              <a:t>‹#›</a:t>
            </a:fld>
            <a:r>
              <a:rPr lang="en-US">
                <a:latin typeface="Tahoma" panose="020B0604030504040204" pitchFamily="34" charset="0"/>
                <a:ea typeface="Tahoma" panose="020B0604030504040204" pitchFamily="34" charset="0"/>
                <a:cs typeface="Tahoma" panose="020B0604030504040204" pitchFamily="34" charset="0"/>
              </a:rPr>
              <a:t> </a:t>
            </a:r>
            <a:r>
              <a:rPr lang="en-US">
                <a:latin typeface="Arial" pitchFamily="34" charset="0"/>
              </a:rPr>
              <a:t>|</a:t>
            </a:r>
            <a:r>
              <a:rPr lang="en-US">
                <a:latin typeface="Arial" pitchFamily="34" charset="0"/>
                <a:ea typeface="Verdana" pitchFamily="34" charset="0"/>
                <a:cs typeface="Verdana" pitchFamily="34" charset="0"/>
              </a:rPr>
              <a:t> </a:t>
            </a:r>
          </a:p>
        </p:txBody>
      </p:sp>
      <p:pic>
        <p:nvPicPr>
          <p:cNvPr id="15" name="Picture 14">
            <a:extLst>
              <a:ext uri="{FF2B5EF4-FFF2-40B4-BE49-F238E27FC236}">
                <a16:creationId xmlns:a16="http://schemas.microsoft.com/office/drawing/2014/main" id="{9D033E94-7383-4393-90A4-2ADAD7A9EC4C}"/>
              </a:ext>
            </a:extLst>
          </p:cNvPr>
          <p:cNvPicPr>
            <a:picLocks noChangeAspect="1"/>
          </p:cNvPicPr>
          <p:nvPr userDrawn="1"/>
        </p:nvPicPr>
        <p:blipFill>
          <a:blip r:embed="rId2"/>
          <a:stretch>
            <a:fillRect/>
          </a:stretch>
        </p:blipFill>
        <p:spPr>
          <a:xfrm>
            <a:off x="11034710" y="6295044"/>
            <a:ext cx="650082" cy="181717"/>
          </a:xfrm>
          <a:prstGeom prst="rect">
            <a:avLst/>
          </a:prstGeom>
        </p:spPr>
      </p:pic>
      <p:sp>
        <p:nvSpPr>
          <p:cNvPr id="20" name="Footer Placeholder 4">
            <a:extLst>
              <a:ext uri="{FF2B5EF4-FFF2-40B4-BE49-F238E27FC236}">
                <a16:creationId xmlns:a16="http://schemas.microsoft.com/office/drawing/2014/main" id="{5AEE16D0-5D34-435E-A18B-DB25EED1EC86}"/>
              </a:ext>
            </a:extLst>
          </p:cNvPr>
          <p:cNvSpPr txBox="1">
            <a:spLocks/>
          </p:cNvSpPr>
          <p:nvPr userDrawn="1"/>
        </p:nvSpPr>
        <p:spPr>
          <a:xfrm>
            <a:off x="1116457" y="6568103"/>
            <a:ext cx="5857780" cy="142632"/>
          </a:xfrm>
          <a:prstGeom prst="rect">
            <a:avLst/>
          </a:prstGeom>
        </p:spPr>
        <p:txBody>
          <a:bodyPr vert="horz" lIns="0" tIns="0" rIns="0" bIns="0" rtlCol="0" anchor="ctr"/>
          <a:lstStyle>
            <a:defPPr>
              <a:defRPr lang="en-US"/>
            </a:defPPr>
            <a:lvl1pPr marL="0" algn="l" defTabSz="914400" rtl="0" eaLnBrk="1" latinLnBrk="0" hangingPunct="1">
              <a:defRPr sz="105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ct val="100000"/>
              </a:lnSpc>
              <a:spcAft>
                <a:spcPct val="0"/>
              </a:spcAft>
              <a:buClrTx/>
            </a:pPr>
            <a:r>
              <a:rPr lang="en-US" altLang="en-US" sz="800" b="0">
                <a:solidFill>
                  <a:schemeClr val="tx1">
                    <a:lumMod val="50000"/>
                    <a:lumOff val="50000"/>
                  </a:schemeClr>
                </a:solidFill>
                <a:latin typeface="Arial" pitchFamily="34" charset="0"/>
                <a:cs typeface="Arial" pitchFamily="34" charset="0"/>
              </a:rPr>
              <a:t>© 2020</a:t>
            </a:r>
            <a:r>
              <a:rPr lang="en-US" altLang="en-US" sz="800" b="0" baseline="0">
                <a:solidFill>
                  <a:schemeClr val="tx1">
                    <a:lumMod val="50000"/>
                    <a:lumOff val="50000"/>
                  </a:schemeClr>
                </a:solidFill>
                <a:latin typeface="Arial" pitchFamily="34" charset="0"/>
                <a:cs typeface="Arial" pitchFamily="34" charset="0"/>
              </a:rPr>
              <a:t> </a:t>
            </a:r>
            <a:r>
              <a:rPr lang="en-US" altLang="en-US" sz="800" b="0">
                <a:solidFill>
                  <a:schemeClr val="tx1">
                    <a:lumMod val="50000"/>
                    <a:lumOff val="50000"/>
                  </a:schemeClr>
                </a:solidFill>
                <a:latin typeface="Arial" pitchFamily="34" charset="0"/>
                <a:cs typeface="Arial" pitchFamily="34" charset="0"/>
              </a:rPr>
              <a:t>The MITRE Corporation. All rights reserved. Approved for Public Release: 19-xxxx. Distribution Unlimited. </a:t>
            </a:r>
          </a:p>
        </p:txBody>
      </p:sp>
      <p:sp>
        <p:nvSpPr>
          <p:cNvPr id="23" name="Subtitle 6">
            <a:extLst>
              <a:ext uri="{FF2B5EF4-FFF2-40B4-BE49-F238E27FC236}">
                <a16:creationId xmlns:a16="http://schemas.microsoft.com/office/drawing/2014/main" id="{4F280C05-BC64-46E2-8932-2363B2AF0430}"/>
              </a:ext>
            </a:extLst>
          </p:cNvPr>
          <p:cNvSpPr txBox="1">
            <a:spLocks/>
          </p:cNvSpPr>
          <p:nvPr userDrawn="1"/>
        </p:nvSpPr>
        <p:spPr>
          <a:xfrm>
            <a:off x="1001507" y="6246803"/>
            <a:ext cx="8656954" cy="243039"/>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lang="en-US" sz="2400" b="1" kern="1200">
                <a:solidFill>
                  <a:schemeClr val="tx2"/>
                </a:solidFill>
                <a:latin typeface="Arial" pitchFamily="34" charset="0"/>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lang="en-US" sz="2400" kern="1200" smtClean="0">
                <a:solidFill>
                  <a:schemeClr val="tx1"/>
                </a:solidFill>
                <a:latin typeface="Arial" pitchFamily="34" charset="0"/>
                <a:ea typeface="+mn-ea"/>
                <a:cs typeface="Arial"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lang="en-US" sz="2400" kern="1200" smtClean="0">
                <a:solidFill>
                  <a:schemeClr val="tx1"/>
                </a:solidFill>
                <a:latin typeface="Arial" pitchFamily="34" charset="0"/>
                <a:ea typeface="+mn-ea"/>
                <a:cs typeface="Arial" pitchFamily="34" charset="0"/>
              </a:defRPr>
            </a:lvl3pPr>
            <a:lvl4pPr marL="1486316" indent="-342900" algn="l" defTabSz="914400" rtl="0" eaLnBrk="1" latinLnBrk="0" hangingPunct="1">
              <a:lnSpc>
                <a:spcPct val="90000"/>
              </a:lnSpc>
              <a:spcBef>
                <a:spcPts val="500"/>
              </a:spcBef>
              <a:buFont typeface="Arial" panose="020B0604020202020204" pitchFamily="34" charset="0"/>
              <a:buChar char="–"/>
              <a:defRPr lang="en-US" sz="2394" kern="1200" smtClean="0">
                <a:solidFill>
                  <a:schemeClr val="tx1"/>
                </a:solidFill>
                <a:latin typeface="Arial" pitchFamily="34" charset="0"/>
                <a:ea typeface="+mn-ea"/>
                <a:cs typeface="Arial"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lang="en-US" sz="2394" kern="1200">
                <a:solidFill>
                  <a:schemeClr val="tx1"/>
                </a:solidFill>
                <a:latin typeface="Arial" pitchFamily="34" charset="0"/>
                <a:ea typeface="+mn-ea"/>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baseline="0">
                <a:solidFill>
                  <a:schemeClr val="tx2"/>
                </a:solidFill>
              </a:rPr>
              <a:t>CMS Alliance to Modernize Healthcare (Health FFRDC)</a:t>
            </a:r>
          </a:p>
        </p:txBody>
      </p:sp>
    </p:spTree>
    <p:extLst>
      <p:ext uri="{BB962C8B-B14F-4D97-AF65-F5344CB8AC3E}">
        <p14:creationId xmlns:p14="http://schemas.microsoft.com/office/powerpoint/2010/main" val="32696922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cSld name="1_Section Header Layout">
    <p:spTree>
      <p:nvGrpSpPr>
        <p:cNvPr id="1" name=""/>
        <p:cNvGrpSpPr/>
        <p:nvPr/>
      </p:nvGrpSpPr>
      <p:grpSpPr>
        <a:xfrm>
          <a:off x="0" y="0"/>
          <a:ext cx="0" cy="0"/>
          <a:chOff x="0" y="0"/>
          <a:chExt cx="0" cy="0"/>
        </a:xfrm>
      </p:grpSpPr>
      <p:grpSp>
        <p:nvGrpSpPr>
          <p:cNvPr id="6" name="Group 5"/>
          <p:cNvGrpSpPr/>
          <p:nvPr/>
        </p:nvGrpSpPr>
        <p:grpSpPr>
          <a:xfrm>
            <a:off x="81480" y="0"/>
            <a:ext cx="99589" cy="6858000"/>
            <a:chOff x="1" y="0"/>
            <a:chExt cx="380999" cy="6858000"/>
          </a:xfrm>
        </p:grpSpPr>
        <p:sp>
          <p:nvSpPr>
            <p:cNvPr id="17" name="Rectangle 16"/>
            <p:cNvSpPr/>
            <p:nvPr/>
          </p:nvSpPr>
          <p:spPr bwMode="auto">
            <a:xfrm>
              <a:off x="1" y="0"/>
              <a:ext cx="380999" cy="3276600"/>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8" name="Rectangle 17"/>
            <p:cNvSpPr/>
            <p:nvPr/>
          </p:nvSpPr>
          <p:spPr bwMode="auto">
            <a:xfrm>
              <a:off x="1" y="3505200"/>
              <a:ext cx="380999" cy="3352800"/>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grpSp>
      <p:sp>
        <p:nvSpPr>
          <p:cNvPr id="21" name="Rectangle 9"/>
          <p:cNvSpPr>
            <a:spLocks noGrp="1" noChangeArrowheads="1"/>
          </p:cNvSpPr>
          <p:nvPr>
            <p:ph type="ctrTitle" sz="quarter" hasCustomPrompt="1"/>
          </p:nvPr>
        </p:nvSpPr>
        <p:spPr>
          <a:xfrm>
            <a:off x="685800" y="2523067"/>
            <a:ext cx="10820400" cy="1803399"/>
          </a:xfrm>
        </p:spPr>
        <p:txBody>
          <a:bodyPr anchor="ctr" anchorCtr="0">
            <a:noAutofit/>
          </a:bodyPr>
          <a:lstStyle>
            <a:lvl1pPr algn="ctr">
              <a:lnSpc>
                <a:spcPts val="4400"/>
              </a:lnSpc>
              <a:defRPr sz="4000" b="1">
                <a:solidFill>
                  <a:schemeClr val="tx2"/>
                </a:solidFill>
                <a:latin typeface="Arial" panose="020B0604020202020204" pitchFamily="34" charset="0"/>
                <a:ea typeface="Tahoma" panose="020B0604030504040204" pitchFamily="34" charset="0"/>
                <a:cs typeface="Arial" panose="020B0604020202020204" pitchFamily="34" charset="0"/>
              </a:defRPr>
            </a:lvl1pPr>
          </a:lstStyle>
          <a:p>
            <a:r>
              <a:rPr lang="en-US"/>
              <a:t>Divider Slide – Section Title here</a:t>
            </a:r>
          </a:p>
        </p:txBody>
      </p:sp>
      <p:cxnSp>
        <p:nvCxnSpPr>
          <p:cNvPr id="5" name="Straight Connector 4"/>
          <p:cNvCxnSpPr/>
          <p:nvPr/>
        </p:nvCxnSpPr>
        <p:spPr>
          <a:xfrm>
            <a:off x="685800" y="2057400"/>
            <a:ext cx="10744200" cy="0"/>
          </a:xfrm>
          <a:prstGeom prst="line">
            <a:avLst/>
          </a:prstGeom>
          <a:ln>
            <a:gradFill flip="none" rotWithShape="1">
              <a:gsLst>
                <a:gs pos="0">
                  <a:schemeClr val="accent1">
                    <a:lumMod val="5000"/>
                    <a:lumOff val="95000"/>
                  </a:schemeClr>
                </a:gs>
                <a:gs pos="26000">
                  <a:schemeClr val="tx2"/>
                </a:gs>
                <a:gs pos="77000">
                  <a:schemeClr val="tx2"/>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85800" y="4800600"/>
            <a:ext cx="10744200" cy="0"/>
          </a:xfrm>
          <a:prstGeom prst="line">
            <a:avLst/>
          </a:prstGeom>
          <a:ln>
            <a:gradFill flip="none" rotWithShape="1">
              <a:gsLst>
                <a:gs pos="0">
                  <a:schemeClr val="accent1">
                    <a:lumMod val="5000"/>
                    <a:lumOff val="95000"/>
                  </a:schemeClr>
                </a:gs>
                <a:gs pos="26000">
                  <a:schemeClr val="tx2"/>
                </a:gs>
                <a:gs pos="77000">
                  <a:schemeClr val="tx2"/>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12030547" y="0"/>
            <a:ext cx="99589" cy="6858000"/>
            <a:chOff x="1" y="0"/>
            <a:chExt cx="380999" cy="6858000"/>
          </a:xfrm>
        </p:grpSpPr>
        <p:sp>
          <p:nvSpPr>
            <p:cNvPr id="20" name="Rectangle 19"/>
            <p:cNvSpPr/>
            <p:nvPr/>
          </p:nvSpPr>
          <p:spPr bwMode="auto">
            <a:xfrm>
              <a:off x="1" y="0"/>
              <a:ext cx="380999" cy="3276600"/>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3" name="Rectangle 22"/>
            <p:cNvSpPr/>
            <p:nvPr/>
          </p:nvSpPr>
          <p:spPr bwMode="auto">
            <a:xfrm>
              <a:off x="1" y="3505200"/>
              <a:ext cx="380999" cy="3352800"/>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grpSp>
      <p:sp>
        <p:nvSpPr>
          <p:cNvPr id="16" name="Slide Number Placeholder 5">
            <a:extLst>
              <a:ext uri="{FF2B5EF4-FFF2-40B4-BE49-F238E27FC236}">
                <a16:creationId xmlns:a16="http://schemas.microsoft.com/office/drawing/2014/main" id="{B0B872EE-CF6B-48C6-B994-9F72BDEE74E7}"/>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p>
        </p:txBody>
      </p:sp>
      <p:pic>
        <p:nvPicPr>
          <p:cNvPr id="13" name="Picture 12">
            <a:extLst>
              <a:ext uri="{FF2B5EF4-FFF2-40B4-BE49-F238E27FC236}">
                <a16:creationId xmlns:a16="http://schemas.microsoft.com/office/drawing/2014/main" id="{365C53F2-D044-48C5-BE28-EA14690D6377}"/>
              </a:ext>
            </a:extLst>
          </p:cNvPr>
          <p:cNvPicPr>
            <a:picLocks noChangeAspect="1"/>
          </p:cNvPicPr>
          <p:nvPr userDrawn="1"/>
        </p:nvPicPr>
        <p:blipFill>
          <a:blip r:embed="rId2"/>
          <a:stretch>
            <a:fillRect/>
          </a:stretch>
        </p:blipFill>
        <p:spPr>
          <a:xfrm>
            <a:off x="10748960" y="6492688"/>
            <a:ext cx="650082" cy="181717"/>
          </a:xfrm>
          <a:prstGeom prst="rect">
            <a:avLst/>
          </a:prstGeom>
        </p:spPr>
      </p:pic>
    </p:spTree>
    <p:extLst>
      <p:ext uri="{BB962C8B-B14F-4D97-AF65-F5344CB8AC3E}">
        <p14:creationId xmlns:p14="http://schemas.microsoft.com/office/powerpoint/2010/main" val="372378805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8367E-171D-4F02-854A-86982069072A}"/>
              </a:ext>
            </a:extLst>
          </p:cNvPr>
          <p:cNvSpPr>
            <a:spLocks noGrp="1"/>
          </p:cNvSpPr>
          <p:nvPr>
            <p:ph type="title"/>
          </p:nvPr>
        </p:nvSpPr>
        <p:spPr/>
        <p:txBody>
          <a:bodyPr/>
          <a:lstStyle/>
          <a:p>
            <a:r>
              <a:rPr lang="en-US"/>
              <a:t>Click to edit Master title style</a:t>
            </a:r>
          </a:p>
        </p:txBody>
      </p:sp>
      <p:sp>
        <p:nvSpPr>
          <p:cNvPr id="10" name="Slide Number Placeholder 5">
            <a:extLst>
              <a:ext uri="{FF2B5EF4-FFF2-40B4-BE49-F238E27FC236}">
                <a16:creationId xmlns:a16="http://schemas.microsoft.com/office/drawing/2014/main" id="{CEB45D1C-3664-40B8-A5D0-E8CCF94E9716}"/>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p>
        </p:txBody>
      </p:sp>
      <p:sp>
        <p:nvSpPr>
          <p:cNvPr id="27" name="Content Placeholder 2">
            <a:extLst>
              <a:ext uri="{FF2B5EF4-FFF2-40B4-BE49-F238E27FC236}">
                <a16:creationId xmlns:a16="http://schemas.microsoft.com/office/drawing/2014/main" id="{21B5798F-7C8C-4E94-A893-98CD67123E35}"/>
              </a:ext>
            </a:extLst>
          </p:cNvPr>
          <p:cNvSpPr>
            <a:spLocks noGrp="1"/>
          </p:cNvSpPr>
          <p:nvPr>
            <p:ph sz="half" idx="1"/>
          </p:nvPr>
        </p:nvSpPr>
        <p:spPr>
          <a:xfrm>
            <a:off x="838200" y="1517281"/>
            <a:ext cx="5181600" cy="4351338"/>
          </a:xfrm>
        </p:spPr>
        <p:txBody>
          <a:bodyPr/>
          <a:lstStyle>
            <a:lvl1pPr>
              <a:defRPr/>
            </a:lvl1pPr>
            <a:lvl2pPr>
              <a:defRPr/>
            </a:lvl2pPr>
            <a:lvl3pPr>
              <a:defRPr/>
            </a:lvl3pPr>
          </a:lstStyle>
          <a:p>
            <a:pPr marL="308269" lvl="0" indent="-308269" defTabSz="1216185">
              <a:spcBef>
                <a:spcPts val="0"/>
              </a:spcBef>
              <a:spcAft>
                <a:spcPts val="798"/>
              </a:spcAft>
              <a:buClr>
                <a:schemeClr val="tx2"/>
              </a:buClr>
              <a:buSzPct val="120000"/>
              <a:buFont typeface="Wingdings" pitchFamily="2" charset="2"/>
              <a:buChar char="§"/>
            </a:pPr>
            <a:r>
              <a:rPr lang="en-US"/>
              <a:t>Click to 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
        <p:nvSpPr>
          <p:cNvPr id="28" name="Content Placeholder 3">
            <a:extLst>
              <a:ext uri="{FF2B5EF4-FFF2-40B4-BE49-F238E27FC236}">
                <a16:creationId xmlns:a16="http://schemas.microsoft.com/office/drawing/2014/main" id="{954E8937-EB90-491E-8DAA-A4A45595C849}"/>
              </a:ext>
            </a:extLst>
          </p:cNvPr>
          <p:cNvSpPr>
            <a:spLocks noGrp="1"/>
          </p:cNvSpPr>
          <p:nvPr>
            <p:ph sz="half" idx="2"/>
          </p:nvPr>
        </p:nvSpPr>
        <p:spPr>
          <a:xfrm>
            <a:off x="6172200" y="1517281"/>
            <a:ext cx="5181600" cy="4351338"/>
          </a:xfrm>
        </p:spPr>
        <p:txBody>
          <a:bodyPr/>
          <a:lstStyle>
            <a:lvl1pPr>
              <a:defRPr/>
            </a:lvl1pPr>
            <a:lvl2pPr>
              <a:defRPr/>
            </a:lvl2pPr>
            <a:lvl3pPr>
              <a:defRPr/>
            </a:lvl3pPr>
          </a:lstStyle>
          <a:p>
            <a:pPr marL="308269" lvl="0" indent="-308269" defTabSz="1216185">
              <a:spcBef>
                <a:spcPts val="0"/>
              </a:spcBef>
              <a:spcAft>
                <a:spcPts val="798"/>
              </a:spcAft>
              <a:buClr>
                <a:schemeClr val="tx2"/>
              </a:buClr>
              <a:buSzPct val="120000"/>
              <a:buFont typeface="Wingdings" pitchFamily="2" charset="2"/>
              <a:buChar char="§"/>
            </a:pPr>
            <a:r>
              <a:rPr lang="en-US"/>
              <a:t>Click to 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Tree>
    <p:extLst>
      <p:ext uri="{BB962C8B-B14F-4D97-AF65-F5344CB8AC3E}">
        <p14:creationId xmlns:p14="http://schemas.microsoft.com/office/powerpoint/2010/main" val="123878143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69:2B_Bullet-List">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106E9DB-266A-DC4C-81FD-63DDDAA346DC}"/>
              </a:ext>
            </a:extLst>
          </p:cNvPr>
          <p:cNvSpPr>
            <a:spLocks noGrp="1"/>
          </p:cNvSpPr>
          <p:nvPr>
            <p:ph type="sldNum" sz="quarter" idx="12"/>
          </p:nvPr>
        </p:nvSpPr>
        <p:spPr/>
        <p:txBody>
          <a:bodyPr/>
          <a:lstStyle/>
          <a:p>
            <a:fld id="{BECF63ED-5365-0347-943C-46237B9951C9}" type="slidenum">
              <a:rPr lang="en-US" smtClean="0"/>
              <a:t>‹#›</a:t>
            </a:fld>
            <a:endParaRPr lang="en-US"/>
          </a:p>
        </p:txBody>
      </p:sp>
      <p:sp>
        <p:nvSpPr>
          <p:cNvPr id="2" name="Title 1">
            <a:extLst>
              <a:ext uri="{FF2B5EF4-FFF2-40B4-BE49-F238E27FC236}">
                <a16:creationId xmlns:a16="http://schemas.microsoft.com/office/drawing/2014/main" id="{C130FE17-69E8-9440-A7AF-AC1659EDF6B9}"/>
              </a:ext>
            </a:extLst>
          </p:cNvPr>
          <p:cNvSpPr>
            <a:spLocks noGrp="1"/>
          </p:cNvSpPr>
          <p:nvPr>
            <p:ph type="title"/>
          </p:nvPr>
        </p:nvSpPr>
        <p:spPr/>
        <p:txBody>
          <a:bodyPr/>
          <a:lstStyle/>
          <a:p>
            <a:r>
              <a:rPr lang="en-US"/>
              <a:t>Click to edit Master title style</a:t>
            </a:r>
          </a:p>
        </p:txBody>
      </p:sp>
      <p:sp>
        <p:nvSpPr>
          <p:cNvPr id="15" name="Footer Placeholder 4">
            <a:extLst>
              <a:ext uri="{FF2B5EF4-FFF2-40B4-BE49-F238E27FC236}">
                <a16:creationId xmlns:a16="http://schemas.microsoft.com/office/drawing/2014/main" id="{A44DACC2-93A9-8B49-B474-85CD89E8D68F}"/>
              </a:ext>
            </a:extLst>
          </p:cNvPr>
          <p:cNvSpPr>
            <a:spLocks noGrp="1"/>
          </p:cNvSpPr>
          <p:nvPr>
            <p:ph type="ftr" sz="quarter" idx="3"/>
          </p:nvPr>
        </p:nvSpPr>
        <p:spPr>
          <a:xfrm>
            <a:off x="1691640" y="6492240"/>
            <a:ext cx="8817264" cy="182880"/>
          </a:xfrm>
          <a:prstGeom prst="rect">
            <a:avLst/>
          </a:prstGeom>
        </p:spPr>
        <p:txBody>
          <a:bodyPr vert="horz" lIns="0" tIns="0" rIns="0" bIns="0" rtlCol="0" anchor="ctr">
            <a:spAutoFit/>
          </a:bodyPr>
          <a:lstStyle>
            <a:lvl1pPr algn="ctr">
              <a:defRPr sz="800" cap="all" baseline="0">
                <a:solidFill>
                  <a:schemeClr val="tx1"/>
                </a:solidFill>
              </a:defRPr>
            </a:lvl1pPr>
          </a:lstStyle>
          <a:p>
            <a:r>
              <a:rPr lang="en-US"/>
              <a:t>© 2021 THE MITRE CORPORATION. ALL RIGHTS RESERVED. FOR INTERNAL USE ONLY.</a:t>
            </a:r>
          </a:p>
        </p:txBody>
      </p:sp>
      <p:pic>
        <p:nvPicPr>
          <p:cNvPr id="16" name="Picture 15">
            <a:extLst>
              <a:ext uri="{FF2B5EF4-FFF2-40B4-BE49-F238E27FC236}">
                <a16:creationId xmlns:a16="http://schemas.microsoft.com/office/drawing/2014/main" id="{E2778E7C-0D3D-4C4D-A654-01C6F5B05609}"/>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413582" y="6506478"/>
            <a:ext cx="609600" cy="177800"/>
          </a:xfrm>
          <a:prstGeom prst="rect">
            <a:avLst/>
          </a:prstGeom>
        </p:spPr>
      </p:pic>
      <p:sp>
        <p:nvSpPr>
          <p:cNvPr id="4" name="Text Placeholder 3">
            <a:extLst>
              <a:ext uri="{FF2B5EF4-FFF2-40B4-BE49-F238E27FC236}">
                <a16:creationId xmlns:a16="http://schemas.microsoft.com/office/drawing/2014/main" id="{F374376E-4CA3-2542-B51D-A36CE9EA794C}"/>
              </a:ext>
            </a:extLst>
          </p:cNvPr>
          <p:cNvSpPr>
            <a:spLocks noGrp="1"/>
          </p:cNvSpPr>
          <p:nvPr>
            <p:ph type="body" sz="quarter" idx="13"/>
          </p:nvPr>
        </p:nvSpPr>
        <p:spPr>
          <a:xfrm>
            <a:off x="414338" y="1295400"/>
            <a:ext cx="11363325" cy="4876800"/>
          </a:xfrm>
        </p:spPr>
        <p:txBody>
          <a:bodyPr/>
          <a:lstStyle>
            <a:lvl1pPr marL="228600" indent="-228600">
              <a:buFont typeface="Wingdings" pitchFamily="2" charset="2"/>
              <a:buChar char="§"/>
              <a:tabLst/>
              <a:defRPr/>
            </a:lvl1pPr>
            <a:lvl2pPr marL="457200" indent="-228600">
              <a:buFont typeface="Wingdings" pitchFamily="2" charset="2"/>
              <a:buChar char="§"/>
              <a:tabLst/>
              <a:defRPr/>
            </a:lvl2pPr>
            <a:lvl3pPr marL="571500" indent="-228600">
              <a:tabLst/>
              <a:defRPr/>
            </a:lvl3pPr>
            <a:lvl4pPr marL="685800" indent="-228600">
              <a:tabLst/>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Graphic 6">
            <a:extLst>
              <a:ext uri="{FF2B5EF4-FFF2-40B4-BE49-F238E27FC236}">
                <a16:creationId xmlns:a16="http://schemas.microsoft.com/office/drawing/2014/main" id="{0037CB37-8BBE-43A5-B671-EB22E8CA8A30}"/>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36978447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isplay Name delete when done">
    <p:bg>
      <p:bgPr>
        <a:solidFill>
          <a:srgbClr val="005B94"/>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D825702-2AB8-4622-9253-2D45F7040E36}"/>
              </a:ext>
            </a:extLst>
          </p:cNvPr>
          <p:cNvSpPr txBox="1"/>
          <p:nvPr userDrawn="1"/>
        </p:nvSpPr>
        <p:spPr>
          <a:xfrm>
            <a:off x="2856972" y="2148579"/>
            <a:ext cx="6478055" cy="2308324"/>
          </a:xfrm>
          <a:prstGeom prst="rect">
            <a:avLst/>
          </a:prstGeom>
          <a:ln>
            <a:noFill/>
          </a:ln>
        </p:spPr>
        <p:txBody>
          <a:bodyPr vert="horz" wrap="none" lIns="91440" tIns="45720" rIns="91440" bIns="45720" rtlCol="0">
            <a:spAutoFit/>
          </a:bodyPr>
          <a:lstStyle/>
          <a:p>
            <a:pPr algn="ctr"/>
            <a:r>
              <a:rPr lang="en-US" sz="4800" b="1">
                <a:latin typeface="Arial" panose="020B0604020202020204" pitchFamily="34" charset="0"/>
                <a:cs typeface="Arial" panose="020B0604020202020204" pitchFamily="34" charset="0"/>
              </a:rPr>
              <a:t>MITRE POWERPOINT</a:t>
            </a:r>
          </a:p>
          <a:p>
            <a:pPr algn="ctr"/>
            <a:r>
              <a:rPr lang="en-US" sz="4800" b="1">
                <a:latin typeface="Arial" panose="020B0604020202020204" pitchFamily="34" charset="0"/>
                <a:cs typeface="Arial" panose="020B0604020202020204" pitchFamily="34" charset="0"/>
              </a:rPr>
              <a:t>TEMPLATE </a:t>
            </a:r>
            <a:br>
              <a:rPr lang="en-US" sz="4800" b="1">
                <a:latin typeface="Arial" panose="020B0604020202020204" pitchFamily="34" charset="0"/>
                <a:cs typeface="Arial" panose="020B0604020202020204" pitchFamily="34" charset="0"/>
              </a:rPr>
            </a:br>
            <a:r>
              <a:rPr lang="en-US" sz="4800" b="1">
                <a:latin typeface="Arial" panose="020B0604020202020204" pitchFamily="34" charset="0"/>
                <a:cs typeface="Arial" panose="020B0604020202020204" pitchFamily="34" charset="0"/>
              </a:rPr>
              <a:t>16x9 </a:t>
            </a:r>
          </a:p>
        </p:txBody>
      </p:sp>
      <p:sp>
        <p:nvSpPr>
          <p:cNvPr id="5" name="Footer Placeholder 4">
            <a:extLst>
              <a:ext uri="{FF2B5EF4-FFF2-40B4-BE49-F238E27FC236}">
                <a16:creationId xmlns:a16="http://schemas.microsoft.com/office/drawing/2014/main" id="{61B52840-C05C-4D4B-B80B-23BD595DD4ED}"/>
              </a:ext>
            </a:extLst>
          </p:cNvPr>
          <p:cNvSpPr txBox="1">
            <a:spLocks/>
          </p:cNvSpPr>
          <p:nvPr userDrawn="1"/>
        </p:nvSpPr>
        <p:spPr>
          <a:xfrm>
            <a:off x="8708613" y="5435532"/>
            <a:ext cx="3073883" cy="644181"/>
          </a:xfrm>
          <a:prstGeom prst="rect">
            <a:avLst/>
          </a:prstGeom>
          <a:ln w="12700">
            <a:solidFill>
              <a:schemeClr val="tx1"/>
            </a:solidFill>
          </a:ln>
        </p:spPr>
        <p:txBody>
          <a:bodyPr vert="horz" lIns="0" tIns="45720" rIns="0" bIns="45720" rtlCol="0" anchor="ctr"/>
          <a:lstStyle>
            <a:defPPr>
              <a:defRPr lang="en-US"/>
            </a:defPPr>
            <a:lvl1pPr algn="r">
              <a:defRPr sz="800" cap="all" baseline="0">
                <a:solidFill>
                  <a:schemeClr val="bg1"/>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a:solidFill>
                  <a:schemeClr val="tx1"/>
                </a:solidFill>
              </a:rPr>
              <a:t>DELETE FROM DECK WHEN DONE. DO NOT PRINT.</a:t>
            </a:r>
          </a:p>
        </p:txBody>
      </p:sp>
    </p:spTree>
    <p:extLst>
      <p:ext uri="{BB962C8B-B14F-4D97-AF65-F5344CB8AC3E}">
        <p14:creationId xmlns:p14="http://schemas.microsoft.com/office/powerpoint/2010/main" val="174945837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Title Slide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B1425A4-6157-4D15-BE18-F6681CAEFEAF}"/>
              </a:ext>
            </a:extLst>
          </p:cNvPr>
          <p:cNvPicPr>
            <a:picLocks noChangeAspect="1"/>
          </p:cNvPicPr>
          <p:nvPr userDrawn="1"/>
        </p:nvPicPr>
        <p:blipFill>
          <a:blip r:embed="rId3"/>
          <a:stretch>
            <a:fillRect/>
          </a:stretch>
        </p:blipFill>
        <p:spPr>
          <a:xfrm>
            <a:off x="0" y="0"/>
            <a:ext cx="12192000" cy="6858000"/>
          </a:xfrm>
          <a:prstGeom prst="rect">
            <a:avLst/>
          </a:prstGeom>
        </p:spPr>
      </p:pic>
      <p:sp>
        <p:nvSpPr>
          <p:cNvPr id="2" name="Title 1"/>
          <p:cNvSpPr>
            <a:spLocks noGrp="1"/>
          </p:cNvSpPr>
          <p:nvPr>
            <p:ph type="ctrTitle" hasCustomPrompt="1"/>
          </p:nvPr>
        </p:nvSpPr>
        <p:spPr>
          <a:xfrm>
            <a:off x="1171075" y="1148641"/>
            <a:ext cx="9524999" cy="2095453"/>
          </a:xfrm>
        </p:spPr>
        <p:txBody>
          <a:bodyPr anchor="b" anchorCtr="0">
            <a:noAutofit/>
          </a:bodyPr>
          <a:lstStyle>
            <a:lvl1pPr algn="l">
              <a:defRPr sz="5400">
                <a:solidFill>
                  <a:schemeClr val="tx1"/>
                </a:solidFill>
              </a:defRPr>
            </a:lvl1pPr>
          </a:lstStyle>
          <a:p>
            <a:r>
              <a:rPr lang="en-US"/>
              <a:t>Click to Edit Title</a:t>
            </a:r>
          </a:p>
        </p:txBody>
      </p:sp>
      <p:sp>
        <p:nvSpPr>
          <p:cNvPr id="3" name="Subtitle 2"/>
          <p:cNvSpPr>
            <a:spLocks noGrp="1"/>
          </p:cNvSpPr>
          <p:nvPr>
            <p:ph type="subTitle" idx="1" hasCustomPrompt="1"/>
          </p:nvPr>
        </p:nvSpPr>
        <p:spPr>
          <a:xfrm>
            <a:off x="1171075" y="3914346"/>
            <a:ext cx="4838700" cy="299750"/>
          </a:xfrm>
          <a:prstGeom prst="rect">
            <a:avLst/>
          </a:prstGeom>
        </p:spPr>
        <p:txBody>
          <a:bodyPr lIns="91440" anchor="ctr">
            <a:noAutofit/>
          </a:bodyPr>
          <a:lstStyle>
            <a:lvl1pPr marL="0" indent="0" algn="l">
              <a:buNone/>
              <a:defRPr sz="2000" b="1"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Month 00, 2020</a:t>
            </a:r>
          </a:p>
        </p:txBody>
      </p:sp>
      <p:sp>
        <p:nvSpPr>
          <p:cNvPr id="6" name="Text Placeholder 5">
            <a:extLst>
              <a:ext uri="{FF2B5EF4-FFF2-40B4-BE49-F238E27FC236}">
                <a16:creationId xmlns:a16="http://schemas.microsoft.com/office/drawing/2014/main" id="{AFABAFCE-37DF-C848-A96E-2E4CDBC39FA6}"/>
              </a:ext>
            </a:extLst>
          </p:cNvPr>
          <p:cNvSpPr>
            <a:spLocks noGrp="1"/>
          </p:cNvSpPr>
          <p:nvPr>
            <p:ph type="body" sz="quarter" idx="18" hasCustomPrompt="1"/>
          </p:nvPr>
        </p:nvSpPr>
        <p:spPr>
          <a:xfrm>
            <a:off x="1171075" y="3408284"/>
            <a:ext cx="4838700" cy="398567"/>
          </a:xfrm>
          <a:prstGeom prst="rect">
            <a:avLst/>
          </a:prstGeom>
        </p:spPr>
        <p:txBody>
          <a:bodyPr lIns="91440" anchor="ctr">
            <a:noAutofit/>
          </a:bodyPr>
          <a:lstStyle>
            <a:lvl1pPr>
              <a:defRPr sz="2800">
                <a:solidFill>
                  <a:schemeClr val="tx1"/>
                </a:solidFill>
              </a:defRPr>
            </a:lvl1pPr>
          </a:lstStyle>
          <a:p>
            <a:pPr lvl="0"/>
            <a:r>
              <a:rPr lang="en-US"/>
              <a:t>Presenter Name</a:t>
            </a:r>
          </a:p>
        </p:txBody>
      </p:sp>
      <p:sp>
        <p:nvSpPr>
          <p:cNvPr id="7" name="Text Placeholder 29">
            <a:extLst>
              <a:ext uri="{FF2B5EF4-FFF2-40B4-BE49-F238E27FC236}">
                <a16:creationId xmlns:a16="http://schemas.microsoft.com/office/drawing/2014/main" id="{E1491870-16CB-40BB-9E5B-333D9C542729}"/>
              </a:ext>
            </a:extLst>
          </p:cNvPr>
          <p:cNvSpPr>
            <a:spLocks noGrp="1"/>
          </p:cNvSpPr>
          <p:nvPr>
            <p:ph type="body" sz="quarter" idx="19" hasCustomPrompt="1"/>
          </p:nvPr>
        </p:nvSpPr>
        <p:spPr>
          <a:xfrm>
            <a:off x="1" y="-32656"/>
            <a:ext cx="10394950" cy="1149350"/>
          </a:xfrm>
        </p:spPr>
        <p:txBody>
          <a:bodyPr/>
          <a:lstStyle>
            <a:lvl1pPr marL="0" marR="0" indent="0" algn="l" defTabSz="914400" rtl="0" eaLnBrk="1" fontAlgn="auto" latinLnBrk="0" hangingPunct="1">
              <a:lnSpc>
                <a:spcPct val="100000"/>
              </a:lnSpc>
              <a:spcBef>
                <a:spcPts val="600"/>
              </a:spcBef>
              <a:spcAft>
                <a:spcPts val="600"/>
              </a:spcAft>
              <a:buClrTx/>
              <a:buSzTx/>
              <a:buFont typeface="Arial"/>
              <a:buNone/>
              <a:tabLst/>
              <a:defRPr>
                <a:solidFill>
                  <a:srgbClr val="FFFF00"/>
                </a:solidFill>
              </a:defRPr>
            </a:lvl1pPr>
          </a:lstStyle>
          <a:p>
            <a:pPr marL="0" marR="0" lvl="0" indent="0" algn="l" defTabSz="914400" rtl="0" eaLnBrk="1" fontAlgn="auto" latinLnBrk="0" hangingPunct="1">
              <a:lnSpc>
                <a:spcPct val="100000"/>
              </a:lnSpc>
              <a:spcBef>
                <a:spcPts val="600"/>
              </a:spcBef>
              <a:spcAft>
                <a:spcPts val="600"/>
              </a:spcAft>
              <a:buClrTx/>
              <a:buSzTx/>
              <a:buFont typeface="Arial"/>
              <a:buNone/>
              <a:tabLst/>
              <a:defRPr/>
            </a:pPr>
            <a:r>
              <a:rPr lang="en-US"/>
              <a:t>Disclaimer: Presentation Option Only</a:t>
            </a:r>
            <a:endParaRPr kumimoji="0" lang="en-US" altLang="en-US" sz="2400" b="1" i="0" u="none" strike="noStrike" cap="none" normalizeH="0" baseline="0">
              <a:ln>
                <a:noFill/>
              </a:ln>
              <a:solidFill>
                <a:schemeClr val="accent2"/>
              </a:solidFill>
              <a:effectLst/>
              <a:latin typeface="Arial" panose="020B0604020202020204" pitchFamily="34" charset="0"/>
            </a:endParaRPr>
          </a:p>
        </p:txBody>
      </p:sp>
      <p:pic>
        <p:nvPicPr>
          <p:cNvPr id="11" name="Picture 10">
            <a:extLst>
              <a:ext uri="{FF2B5EF4-FFF2-40B4-BE49-F238E27FC236}">
                <a16:creationId xmlns:a16="http://schemas.microsoft.com/office/drawing/2014/main" id="{A4BC0FF5-A126-46DF-881C-1891EF77FC69}"/>
              </a:ext>
            </a:extLst>
          </p:cNvPr>
          <p:cNvPicPr>
            <a:picLocks noChangeAspect="1"/>
          </p:cNvPicPr>
          <p:nvPr userDrawn="1"/>
        </p:nvPicPr>
        <p:blipFill>
          <a:blip r:embed="rId4"/>
          <a:srcRect/>
          <a:stretch/>
        </p:blipFill>
        <p:spPr>
          <a:xfrm>
            <a:off x="7315200" y="5716007"/>
            <a:ext cx="4174376" cy="414204"/>
          </a:xfrm>
          <a:prstGeom prst="rect">
            <a:avLst/>
          </a:prstGeom>
        </p:spPr>
      </p:pic>
      <p:sp>
        <p:nvSpPr>
          <p:cNvPr id="8" name="Footer Placeholder 8">
            <a:extLst>
              <a:ext uri="{FF2B5EF4-FFF2-40B4-BE49-F238E27FC236}">
                <a16:creationId xmlns:a16="http://schemas.microsoft.com/office/drawing/2014/main" id="{F04DE967-185D-40A6-8C0D-9C8B22C07067}"/>
              </a:ext>
            </a:extLst>
          </p:cNvPr>
          <p:cNvSpPr txBox="1">
            <a:spLocks/>
          </p:cNvSpPr>
          <p:nvPr userDrawn="1"/>
        </p:nvSpPr>
        <p:spPr>
          <a:xfrm>
            <a:off x="3919122" y="6523689"/>
            <a:ext cx="4353756" cy="215444"/>
          </a:xfrm>
          <a:prstGeom prst="rect">
            <a:avLst/>
          </a:prstGeom>
        </p:spPr>
        <p:txBody>
          <a:bodyPr vert="horz" wrap="square" lIns="0" tIns="45720" rIns="0" bIns="45720" rtlCol="0" anchor="ctr">
            <a:spAutoFit/>
          </a:bodyPr>
          <a:lstStyle>
            <a:defPPr>
              <a:defRPr lang="en-US"/>
            </a:defPPr>
            <a:lvl1pPr>
              <a:defRPr sz="800" cap="all" baseline="0">
                <a:solidFill>
                  <a:schemeClr val="tx2"/>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a:t>© 2020 THE MITRE CORPORATION. ALL RIGHTS RESERVED. FOR INTERNAL USE ONLY.</a:t>
            </a:r>
          </a:p>
        </p:txBody>
      </p:sp>
    </p:spTree>
    <p:extLst>
      <p:ext uri="{BB962C8B-B14F-4D97-AF65-F5344CB8AC3E}">
        <p14:creationId xmlns:p14="http://schemas.microsoft.com/office/powerpoint/2010/main" val="361363709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Title Slide_Insert_Photo_Imag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1" y="1139975"/>
            <a:ext cx="10238874" cy="2095453"/>
          </a:xfrm>
        </p:spPr>
        <p:txBody>
          <a:bodyPr anchor="b" anchorCtr="0">
            <a:noAutofit/>
          </a:bodyPr>
          <a:lstStyle>
            <a:lvl1pPr algn="l">
              <a:defRPr sz="5400">
                <a:solidFill>
                  <a:schemeClr val="tx1"/>
                </a:solidFill>
              </a:defRPr>
            </a:lvl1pPr>
          </a:lstStyle>
          <a:p>
            <a:r>
              <a:rPr lang="en-US"/>
              <a:t>Click to Edit Title</a:t>
            </a:r>
          </a:p>
        </p:txBody>
      </p:sp>
      <p:sp>
        <p:nvSpPr>
          <p:cNvPr id="3" name="Subtitle 2"/>
          <p:cNvSpPr>
            <a:spLocks noGrp="1"/>
          </p:cNvSpPr>
          <p:nvPr>
            <p:ph type="subTitle" idx="1" hasCustomPrompt="1"/>
          </p:nvPr>
        </p:nvSpPr>
        <p:spPr>
          <a:xfrm>
            <a:off x="457201" y="3891232"/>
            <a:ext cx="5201349" cy="299750"/>
          </a:xfrm>
          <a:prstGeom prst="rect">
            <a:avLst/>
          </a:prstGeom>
        </p:spPr>
        <p:txBody>
          <a:bodyPr lIns="91440">
            <a:noAutofit/>
          </a:bodyPr>
          <a:lstStyle>
            <a:lvl1pPr marL="0" indent="0" algn="l">
              <a:buNone/>
              <a:defRPr sz="2000" b="1"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Month 00, 2020</a:t>
            </a:r>
          </a:p>
        </p:txBody>
      </p:sp>
      <p:sp>
        <p:nvSpPr>
          <p:cNvPr id="6" name="Text Placeholder 5">
            <a:extLst>
              <a:ext uri="{FF2B5EF4-FFF2-40B4-BE49-F238E27FC236}">
                <a16:creationId xmlns:a16="http://schemas.microsoft.com/office/drawing/2014/main" id="{AFABAFCE-37DF-C848-A96E-2E4CDBC39FA6}"/>
              </a:ext>
            </a:extLst>
          </p:cNvPr>
          <p:cNvSpPr>
            <a:spLocks noGrp="1"/>
          </p:cNvSpPr>
          <p:nvPr>
            <p:ph type="body" sz="quarter" idx="18" hasCustomPrompt="1"/>
          </p:nvPr>
        </p:nvSpPr>
        <p:spPr>
          <a:xfrm>
            <a:off x="457201" y="3385170"/>
            <a:ext cx="5714999" cy="398567"/>
          </a:xfrm>
          <a:prstGeom prst="rect">
            <a:avLst/>
          </a:prstGeom>
        </p:spPr>
        <p:txBody>
          <a:bodyPr lIns="91440">
            <a:noAutofit/>
          </a:bodyPr>
          <a:lstStyle>
            <a:lvl1pPr>
              <a:defRPr sz="2800">
                <a:solidFill>
                  <a:schemeClr val="tx1"/>
                </a:solidFill>
              </a:defRPr>
            </a:lvl1pPr>
          </a:lstStyle>
          <a:p>
            <a:pPr lvl="0"/>
            <a:r>
              <a:rPr lang="en-US"/>
              <a:t>Presenter Name</a:t>
            </a:r>
          </a:p>
        </p:txBody>
      </p:sp>
      <p:sp>
        <p:nvSpPr>
          <p:cNvPr id="8" name="Text Placeholder 7">
            <a:extLst>
              <a:ext uri="{FF2B5EF4-FFF2-40B4-BE49-F238E27FC236}">
                <a16:creationId xmlns:a16="http://schemas.microsoft.com/office/drawing/2014/main" id="{C81EFF5D-6B9A-434F-9F46-CDC551DFC52A}"/>
              </a:ext>
            </a:extLst>
          </p:cNvPr>
          <p:cNvSpPr>
            <a:spLocks noGrp="1"/>
          </p:cNvSpPr>
          <p:nvPr>
            <p:ph type="body" sz="quarter" idx="19" hasCustomPrompt="1"/>
          </p:nvPr>
        </p:nvSpPr>
        <p:spPr>
          <a:xfrm>
            <a:off x="1513975" y="0"/>
            <a:ext cx="12192000" cy="6858000"/>
          </a:xfrm>
        </p:spPr>
        <p:txBody>
          <a:bodyPr/>
          <a:lstStyle>
            <a:lvl1pPr>
              <a:defRPr b="1">
                <a:solidFill>
                  <a:srgbClr val="FFFF00"/>
                </a:solidFill>
              </a:defRPr>
            </a:lvl1pPr>
            <a:lvl3pPr marL="457200" indent="-457200">
              <a:spcBef>
                <a:spcPts val="0"/>
              </a:spcBef>
              <a:spcAft>
                <a:spcPts val="0"/>
              </a:spcAft>
              <a:buFont typeface="+mj-lt"/>
              <a:buAutoNum type="arabicPeriod"/>
              <a:defRPr b="1">
                <a:solidFill>
                  <a:srgbClr val="FFFF00"/>
                </a:solidFill>
              </a:defRPr>
            </a:lvl3pPr>
          </a:lstStyle>
          <a:p>
            <a:pPr lvl="0"/>
            <a:r>
              <a:rPr lang="en-US"/>
              <a:t>To add background image: </a:t>
            </a:r>
            <a:br>
              <a:rPr lang="en-US"/>
            </a:br>
            <a:r>
              <a:rPr lang="en-US"/>
              <a:t>Navigate to FJ: Images.</a:t>
            </a:r>
          </a:p>
          <a:p>
            <a:pPr lvl="0"/>
            <a:r>
              <a:rPr lang="en-US"/>
              <a:t>Select a photo from the featured gallery, “images for PPT cover Slides”</a:t>
            </a:r>
          </a:p>
          <a:p>
            <a:pPr lvl="0"/>
            <a:r>
              <a:rPr lang="en-US"/>
              <a:t>Save the desired image to your computer or desired location.</a:t>
            </a:r>
          </a:p>
          <a:p>
            <a:pPr lvl="0"/>
            <a:r>
              <a:rPr lang="en-US"/>
              <a:t>Next, click on the icon &amp; choose image from the saved location.</a:t>
            </a:r>
          </a:p>
          <a:p>
            <a:pPr lvl="0"/>
            <a:r>
              <a:rPr lang="en-US"/>
              <a:t>Insert image.</a:t>
            </a:r>
          </a:p>
          <a:p>
            <a:pPr lvl="0"/>
            <a:endParaRPr lang="en-US"/>
          </a:p>
        </p:txBody>
      </p:sp>
      <p:sp>
        <p:nvSpPr>
          <p:cNvPr id="12" name="Text Placeholder 11">
            <a:extLst>
              <a:ext uri="{FF2B5EF4-FFF2-40B4-BE49-F238E27FC236}">
                <a16:creationId xmlns:a16="http://schemas.microsoft.com/office/drawing/2014/main" id="{C6AC086E-CBE9-4673-9AFE-F07619F7A640}"/>
              </a:ext>
            </a:extLst>
          </p:cNvPr>
          <p:cNvSpPr>
            <a:spLocks noGrp="1"/>
          </p:cNvSpPr>
          <p:nvPr>
            <p:ph type="body" sz="quarter" idx="21" hasCustomPrompt="1"/>
          </p:nvPr>
        </p:nvSpPr>
        <p:spPr>
          <a:xfrm>
            <a:off x="0" y="1139975"/>
            <a:ext cx="12192000" cy="6140450"/>
          </a:xfrm>
        </p:spPr>
        <p:txBody>
          <a:bodyPr/>
          <a:lstStyle>
            <a:lvl1pPr marL="457200" indent="-457200">
              <a:spcBef>
                <a:spcPts val="0"/>
              </a:spcBef>
              <a:spcAft>
                <a:spcPts val="0"/>
              </a:spcAft>
              <a:buFont typeface="+mj-lt"/>
              <a:buAutoNum type="arabicPeriod"/>
              <a:defRPr>
                <a:solidFill>
                  <a:srgbClr val="FFFF00"/>
                </a:solidFill>
              </a:defRPr>
            </a:lvl1pPr>
          </a:lstStyle>
          <a:p>
            <a:pPr lvl="0"/>
            <a:r>
              <a:rPr lang="en-US"/>
              <a:t>Navigate to FJ: Images.</a:t>
            </a:r>
          </a:p>
          <a:p>
            <a:pPr lvl="0"/>
            <a:r>
              <a:rPr lang="en-US"/>
              <a:t>Select a photo from the featured gallery, “images for PPT cover Slides”</a:t>
            </a:r>
          </a:p>
          <a:p>
            <a:pPr lvl="0"/>
            <a:r>
              <a:rPr lang="en-US"/>
              <a:t>Save the desired image to your computer or desired location.</a:t>
            </a:r>
          </a:p>
          <a:p>
            <a:pPr lvl="0"/>
            <a:r>
              <a:rPr lang="en-US"/>
              <a:t>Next, click on the icon &amp; choose image from the saved location.</a:t>
            </a:r>
          </a:p>
          <a:p>
            <a:pPr lvl="0"/>
            <a:r>
              <a:rPr lang="en-US"/>
              <a:t>Insert image.</a:t>
            </a:r>
          </a:p>
        </p:txBody>
      </p:sp>
    </p:spTree>
    <p:extLst>
      <p:ext uri="{BB962C8B-B14F-4D97-AF65-F5344CB8AC3E}">
        <p14:creationId xmlns:p14="http://schemas.microsoft.com/office/powerpoint/2010/main" val="181525256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_Title Slide_Insert_Photo_Imag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CE17AC25-F717-4983-94F5-E8A87163D49C}"/>
              </a:ext>
            </a:extLst>
          </p:cNvPr>
          <p:cNvSpPr>
            <a:spLocks noGrp="1"/>
          </p:cNvSpPr>
          <p:nvPr>
            <p:ph type="pic" sz="quarter" idx="20" hasCustomPrompt="1"/>
          </p:nvPr>
        </p:nvSpPr>
        <p:spPr>
          <a:xfrm>
            <a:off x="0" y="0"/>
            <a:ext cx="12192000" cy="6858000"/>
          </a:xfrm>
        </p:spPr>
        <p:txBody>
          <a:bodyPr/>
          <a:lstStyle>
            <a:lvl1pPr marL="0" marR="0" indent="0" algn="l" defTabSz="914400" rtl="0" eaLnBrk="1" fontAlgn="auto" latinLnBrk="0" hangingPunct="1">
              <a:lnSpc>
                <a:spcPct val="100000"/>
              </a:lnSpc>
              <a:spcBef>
                <a:spcPts val="0"/>
              </a:spcBef>
              <a:spcAft>
                <a:spcPts val="0"/>
              </a:spcAft>
              <a:buClrTx/>
              <a:buSzTx/>
              <a:buFont typeface="Arial"/>
              <a:buNone/>
              <a:tabLst/>
              <a:defRPr>
                <a:solidFill>
                  <a:srgbClr val="FFFF00"/>
                </a:solidFill>
              </a:defRPr>
            </a:lvl1pPr>
          </a:lstStyle>
          <a:p>
            <a:pPr marL="0" marR="0" lvl="0" indent="0" algn="l" defTabSz="914400" rtl="0" eaLnBrk="1" fontAlgn="auto" latinLnBrk="0" hangingPunct="1">
              <a:lnSpc>
                <a:spcPct val="100000"/>
              </a:lnSpc>
              <a:spcBef>
                <a:spcPts val="600"/>
              </a:spcBef>
              <a:spcAft>
                <a:spcPts val="600"/>
              </a:spcAft>
              <a:buClrTx/>
              <a:buSzTx/>
              <a:buFont typeface="Arial"/>
              <a:buNone/>
              <a:tabLst/>
              <a:defRPr/>
            </a:pPr>
            <a:r>
              <a:rPr lang="en-US"/>
              <a:t>To add background image: </a:t>
            </a:r>
            <a:br>
              <a:rPr lang="en-US"/>
            </a:br>
            <a:r>
              <a:rPr lang="en-US"/>
              <a:t>1. Navigate to FJ: Images </a:t>
            </a:r>
            <a:br>
              <a:rPr lang="en-US"/>
            </a:br>
            <a:r>
              <a:rPr lang="en-US"/>
              <a:t>2. Select a photo from the featured gallery, “Images for PPT Cover Slides” </a:t>
            </a:r>
            <a:br>
              <a:rPr lang="en-US"/>
            </a:br>
            <a:r>
              <a:rPr lang="en-US"/>
              <a:t>3. Save the desired image to your computer or desired location. </a:t>
            </a:r>
            <a:br>
              <a:rPr lang="en-US"/>
            </a:br>
            <a:r>
              <a:rPr lang="en-US"/>
              <a:t>4. Next, click on the icon &amp; choose image from the saved location. </a:t>
            </a:r>
            <a:br>
              <a:rPr lang="en-US"/>
            </a:br>
            <a:r>
              <a:rPr lang="en-US"/>
              <a:t>5. Insert image.</a:t>
            </a:r>
          </a:p>
        </p:txBody>
      </p:sp>
      <p:sp>
        <p:nvSpPr>
          <p:cNvPr id="2" name="Title 1"/>
          <p:cNvSpPr>
            <a:spLocks noGrp="1"/>
          </p:cNvSpPr>
          <p:nvPr>
            <p:ph type="ctrTitle" hasCustomPrompt="1"/>
          </p:nvPr>
        </p:nvSpPr>
        <p:spPr>
          <a:xfrm>
            <a:off x="457201" y="2458720"/>
            <a:ext cx="10238874" cy="776708"/>
          </a:xfrm>
        </p:spPr>
        <p:txBody>
          <a:bodyPr anchor="b" anchorCtr="0">
            <a:noAutofit/>
          </a:bodyPr>
          <a:lstStyle>
            <a:lvl1pPr algn="l">
              <a:defRPr sz="5400">
                <a:solidFill>
                  <a:schemeClr val="tx1"/>
                </a:solidFill>
              </a:defRPr>
            </a:lvl1pPr>
          </a:lstStyle>
          <a:p>
            <a:r>
              <a:rPr lang="en-US"/>
              <a:t>Click to Edit Title</a:t>
            </a:r>
          </a:p>
        </p:txBody>
      </p:sp>
      <p:sp>
        <p:nvSpPr>
          <p:cNvPr id="3" name="Subtitle 2"/>
          <p:cNvSpPr>
            <a:spLocks noGrp="1"/>
          </p:cNvSpPr>
          <p:nvPr>
            <p:ph type="subTitle" idx="1" hasCustomPrompt="1"/>
          </p:nvPr>
        </p:nvSpPr>
        <p:spPr>
          <a:xfrm>
            <a:off x="457201" y="3891232"/>
            <a:ext cx="5201349" cy="299750"/>
          </a:xfrm>
          <a:prstGeom prst="rect">
            <a:avLst/>
          </a:prstGeom>
        </p:spPr>
        <p:txBody>
          <a:bodyPr lIns="91440">
            <a:noAutofit/>
          </a:bodyPr>
          <a:lstStyle>
            <a:lvl1pPr marL="0" indent="0" algn="l">
              <a:buNone/>
              <a:defRPr sz="2000" b="1"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Month 00, 2020</a:t>
            </a:r>
          </a:p>
        </p:txBody>
      </p:sp>
      <p:sp>
        <p:nvSpPr>
          <p:cNvPr id="6" name="Text Placeholder 5">
            <a:extLst>
              <a:ext uri="{FF2B5EF4-FFF2-40B4-BE49-F238E27FC236}">
                <a16:creationId xmlns:a16="http://schemas.microsoft.com/office/drawing/2014/main" id="{AFABAFCE-37DF-C848-A96E-2E4CDBC39FA6}"/>
              </a:ext>
            </a:extLst>
          </p:cNvPr>
          <p:cNvSpPr>
            <a:spLocks noGrp="1"/>
          </p:cNvSpPr>
          <p:nvPr>
            <p:ph type="body" sz="quarter" idx="18" hasCustomPrompt="1"/>
          </p:nvPr>
        </p:nvSpPr>
        <p:spPr>
          <a:xfrm>
            <a:off x="457201" y="3385170"/>
            <a:ext cx="5714999" cy="398567"/>
          </a:xfrm>
          <a:prstGeom prst="rect">
            <a:avLst/>
          </a:prstGeom>
        </p:spPr>
        <p:txBody>
          <a:bodyPr lIns="91440">
            <a:noAutofit/>
          </a:bodyPr>
          <a:lstStyle>
            <a:lvl1pPr>
              <a:defRPr sz="2800">
                <a:solidFill>
                  <a:schemeClr val="tx1"/>
                </a:solidFill>
              </a:defRPr>
            </a:lvl1pPr>
          </a:lstStyle>
          <a:p>
            <a:pPr lvl="0"/>
            <a:r>
              <a:rPr lang="en-US"/>
              <a:t>Presenter Name</a:t>
            </a:r>
          </a:p>
        </p:txBody>
      </p:sp>
      <p:pic>
        <p:nvPicPr>
          <p:cNvPr id="7" name="Picture 6" descr="MITRE Logo">
            <a:extLst>
              <a:ext uri="{FF2B5EF4-FFF2-40B4-BE49-F238E27FC236}">
                <a16:creationId xmlns:a16="http://schemas.microsoft.com/office/drawing/2014/main" id="{D2B49DB9-3783-4CF7-94BA-AB3A845FD6DD}"/>
              </a:ext>
            </a:extLst>
          </p:cNvPr>
          <p:cNvPicPr>
            <a:picLocks noChangeAspect="1"/>
          </p:cNvPicPr>
          <p:nvPr userDrawn="1"/>
        </p:nvPicPr>
        <p:blipFill>
          <a:blip r:embed="rId2"/>
          <a:srcRect/>
          <a:stretch/>
        </p:blipFill>
        <p:spPr>
          <a:xfrm>
            <a:off x="7315200" y="5716007"/>
            <a:ext cx="4174376" cy="414204"/>
          </a:xfrm>
          <a:prstGeom prst="rect">
            <a:avLst/>
          </a:prstGeom>
        </p:spPr>
      </p:pic>
    </p:spTree>
    <p:extLst>
      <p:ext uri="{BB962C8B-B14F-4D97-AF65-F5344CB8AC3E}">
        <p14:creationId xmlns:p14="http://schemas.microsoft.com/office/powerpoint/2010/main" val="157108854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Quotation-Slide_Navy">
    <p:bg>
      <p:bgPr>
        <a:solidFill>
          <a:schemeClr val="bg2"/>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D4E4DF4-6375-4FE7-B913-6C0DF4824C20}"/>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9" name="Title 8"/>
          <p:cNvSpPr>
            <a:spLocks noGrp="1"/>
          </p:cNvSpPr>
          <p:nvPr>
            <p:ph type="title" hasCustomPrompt="1"/>
          </p:nvPr>
        </p:nvSpPr>
        <p:spPr>
          <a:xfrm>
            <a:off x="1428750" y="2397405"/>
            <a:ext cx="9334499" cy="1754326"/>
          </a:xfrm>
        </p:spPr>
        <p:txBody>
          <a:bodyPr>
            <a:spAutoFit/>
          </a:bodyPr>
          <a:lstStyle>
            <a:lvl1pPr algn="ctr">
              <a:lnSpc>
                <a:spcPct val="100000"/>
              </a:lnSpc>
              <a:defRPr sz="5400" cap="none" baseline="0">
                <a:solidFill>
                  <a:schemeClr val="tx1"/>
                </a:solidFill>
              </a:defRPr>
            </a:lvl1pPr>
          </a:lstStyle>
          <a:p>
            <a:r>
              <a:rPr lang="en-US"/>
              <a:t>“Arial 54 pt. Insert </a:t>
            </a:r>
            <a:br>
              <a:rPr lang="en-US"/>
            </a:br>
            <a:r>
              <a:rPr lang="en-US"/>
              <a:t>Quotation Here”</a:t>
            </a:r>
          </a:p>
        </p:txBody>
      </p:sp>
      <p:pic>
        <p:nvPicPr>
          <p:cNvPr id="14" name="Picture 13">
            <a:extLst>
              <a:ext uri="{FF2B5EF4-FFF2-40B4-BE49-F238E27FC236}">
                <a16:creationId xmlns:a16="http://schemas.microsoft.com/office/drawing/2014/main" id="{B96A65E7-1949-48B7-B325-BBA635E86B77}"/>
              </a:ext>
            </a:extLst>
          </p:cNvPr>
          <p:cNvPicPr>
            <a:picLocks/>
          </p:cNvPicPr>
          <p:nvPr userDrawn="1"/>
        </p:nvPicPr>
        <p:blipFill>
          <a:blip r:embed="rId3"/>
          <a:stretch>
            <a:fillRect/>
          </a:stretch>
        </p:blipFill>
        <p:spPr>
          <a:xfrm>
            <a:off x="498390" y="391163"/>
            <a:ext cx="557700" cy="154923"/>
          </a:xfrm>
          <a:prstGeom prst="rect">
            <a:avLst/>
          </a:prstGeom>
        </p:spPr>
      </p:pic>
      <p:sp>
        <p:nvSpPr>
          <p:cNvPr id="15" name="Slide Number Placeholder 1">
            <a:extLst>
              <a:ext uri="{FF2B5EF4-FFF2-40B4-BE49-F238E27FC236}">
                <a16:creationId xmlns:a16="http://schemas.microsoft.com/office/drawing/2014/main" id="{D97154B2-6CF0-452F-924D-5819D4D42F2D}"/>
              </a:ext>
            </a:extLst>
          </p:cNvPr>
          <p:cNvSpPr>
            <a:spLocks noGrp="1"/>
          </p:cNvSpPr>
          <p:nvPr>
            <p:ph type="sldNum" sz="quarter" idx="11"/>
          </p:nvPr>
        </p:nvSpPr>
        <p:spPr>
          <a:xfrm>
            <a:off x="10934700" y="6487280"/>
            <a:ext cx="800100" cy="251853"/>
          </a:xfrm>
        </p:spPr>
        <p:txBody>
          <a:bodyPr/>
          <a:lstStyle>
            <a:lvl1pPr>
              <a:defRPr>
                <a:solidFill>
                  <a:schemeClr val="tx1"/>
                </a:solidFill>
              </a:defRPr>
            </a:lvl1pPr>
          </a:lstStyle>
          <a:p>
            <a:fld id="{2F2F552B-1952-B44E-8CAB-5705F0ACD2E2}" type="slidenum">
              <a:rPr lang="uk-UA" smtClean="0"/>
              <a:pPr/>
              <a:t>‹#›</a:t>
            </a:fld>
            <a:endParaRPr lang="uk-UA"/>
          </a:p>
        </p:txBody>
      </p:sp>
      <p:sp>
        <p:nvSpPr>
          <p:cNvPr id="6" name="Footer Placeholder 8">
            <a:extLst>
              <a:ext uri="{FF2B5EF4-FFF2-40B4-BE49-F238E27FC236}">
                <a16:creationId xmlns:a16="http://schemas.microsoft.com/office/drawing/2014/main" id="{CE19FD94-9CCB-4316-89B6-A2DF772E846C}"/>
              </a:ext>
            </a:extLst>
          </p:cNvPr>
          <p:cNvSpPr txBox="1">
            <a:spLocks/>
          </p:cNvSpPr>
          <p:nvPr userDrawn="1"/>
        </p:nvSpPr>
        <p:spPr>
          <a:xfrm>
            <a:off x="3919122" y="6523689"/>
            <a:ext cx="4353756" cy="215444"/>
          </a:xfrm>
          <a:prstGeom prst="rect">
            <a:avLst/>
          </a:prstGeom>
        </p:spPr>
        <p:txBody>
          <a:bodyPr vert="horz" wrap="square" lIns="0" tIns="45720" rIns="0" bIns="45720" rtlCol="0" anchor="ctr">
            <a:spAutoFit/>
          </a:bodyPr>
          <a:lstStyle>
            <a:defPPr>
              <a:defRPr lang="en-US"/>
            </a:defPPr>
            <a:lvl1pPr>
              <a:defRPr sz="800" cap="all" baseline="0">
                <a:solidFill>
                  <a:schemeClr val="tx2"/>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a:t>© 2020 THE MITRE CORPORATION. ALL RIGHTS RESERVED. FOR INTERNAL USE ONLY.</a:t>
            </a:r>
          </a:p>
        </p:txBody>
      </p:sp>
    </p:spTree>
    <p:extLst>
      <p:ext uri="{BB962C8B-B14F-4D97-AF65-F5344CB8AC3E}">
        <p14:creationId xmlns:p14="http://schemas.microsoft.com/office/powerpoint/2010/main" val="318706147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_Divider Slide 3">
    <p:spTree>
      <p:nvGrpSpPr>
        <p:cNvPr id="1" name=""/>
        <p:cNvGrpSpPr/>
        <p:nvPr/>
      </p:nvGrpSpPr>
      <p:grpSpPr>
        <a:xfrm>
          <a:off x="0" y="0"/>
          <a:ext cx="0" cy="0"/>
          <a:chOff x="0" y="0"/>
          <a:chExt cx="0" cy="0"/>
        </a:xfrm>
      </p:grpSpPr>
      <p:sp>
        <p:nvSpPr>
          <p:cNvPr id="7" name="Title 8"/>
          <p:cNvSpPr>
            <a:spLocks noGrp="1"/>
          </p:cNvSpPr>
          <p:nvPr>
            <p:ph type="title" hasCustomPrompt="1"/>
          </p:nvPr>
        </p:nvSpPr>
        <p:spPr>
          <a:xfrm>
            <a:off x="457200" y="2046425"/>
            <a:ext cx="9334500" cy="1382576"/>
          </a:xfrm>
        </p:spPr>
        <p:txBody>
          <a:bodyPr/>
          <a:lstStyle>
            <a:lvl1pPr algn="l">
              <a:lnSpc>
                <a:spcPct val="100000"/>
              </a:lnSpc>
              <a:defRPr sz="5400" cap="none" baseline="0">
                <a:solidFill>
                  <a:schemeClr val="tx1"/>
                </a:solidFill>
              </a:defRPr>
            </a:lvl1pPr>
          </a:lstStyle>
          <a:p>
            <a:r>
              <a:rPr lang="en-US"/>
              <a:t>Section Title</a:t>
            </a:r>
          </a:p>
        </p:txBody>
      </p:sp>
      <p:sp>
        <p:nvSpPr>
          <p:cNvPr id="2" name="Slide Number Placeholder 1"/>
          <p:cNvSpPr>
            <a:spLocks noGrp="1"/>
          </p:cNvSpPr>
          <p:nvPr>
            <p:ph type="sldNum" sz="quarter" idx="11"/>
          </p:nvPr>
        </p:nvSpPr>
        <p:spPr/>
        <p:txBody>
          <a:bodyPr/>
          <a:lstStyle>
            <a:lvl1pPr>
              <a:defRPr>
                <a:solidFill>
                  <a:schemeClr val="tx1"/>
                </a:solidFill>
              </a:defRPr>
            </a:lvl1pPr>
          </a:lstStyle>
          <a:p>
            <a:fld id="{2F2F552B-1952-B44E-8CAB-5705F0ACD2E2}" type="slidenum">
              <a:rPr lang="uk-UA" smtClean="0"/>
              <a:pPr/>
              <a:t>‹#›</a:t>
            </a:fld>
            <a:endParaRPr lang="uk-UA"/>
          </a:p>
        </p:txBody>
      </p:sp>
      <p:pic>
        <p:nvPicPr>
          <p:cNvPr id="8" name="Picture 7">
            <a:extLst>
              <a:ext uri="{FF2B5EF4-FFF2-40B4-BE49-F238E27FC236}">
                <a16:creationId xmlns:a16="http://schemas.microsoft.com/office/drawing/2014/main" id="{1EC0BB03-948C-4A12-8DBC-361F0C66729D}"/>
              </a:ext>
            </a:extLst>
          </p:cNvPr>
          <p:cNvPicPr>
            <a:picLocks/>
          </p:cNvPicPr>
          <p:nvPr userDrawn="1"/>
        </p:nvPicPr>
        <p:blipFill>
          <a:blip r:embed="rId2"/>
          <a:stretch>
            <a:fillRect/>
          </a:stretch>
        </p:blipFill>
        <p:spPr>
          <a:xfrm>
            <a:off x="460374" y="6515630"/>
            <a:ext cx="557700" cy="154923"/>
          </a:xfrm>
          <a:prstGeom prst="rect">
            <a:avLst/>
          </a:prstGeom>
        </p:spPr>
      </p:pic>
    </p:spTree>
    <p:extLst>
      <p:ext uri="{BB962C8B-B14F-4D97-AF65-F5344CB8AC3E}">
        <p14:creationId xmlns:p14="http://schemas.microsoft.com/office/powerpoint/2010/main" val="3180790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ayout with 3 images_Whit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ECF8CBD-88D3-4F32-B0E5-C5E10263DC69}"/>
              </a:ext>
            </a:extLst>
          </p:cNvPr>
          <p:cNvSpPr>
            <a:spLocks noGrp="1"/>
          </p:cNvSpPr>
          <p:nvPr>
            <p:ph type="sldNum" sz="quarter" idx="10"/>
          </p:nvPr>
        </p:nvSpPr>
        <p:spPr/>
        <p:txBody>
          <a:bodyPr/>
          <a:lstStyle/>
          <a:p>
            <a:fld id="{2F2F552B-1952-B44E-8CAB-5705F0ACD2E2}" type="slidenum">
              <a:rPr lang="uk-UA" smtClean="0"/>
              <a:pPr/>
              <a:t>‹#›</a:t>
            </a:fld>
            <a:endParaRPr lang="uk-UA"/>
          </a:p>
        </p:txBody>
      </p:sp>
      <p:sp>
        <p:nvSpPr>
          <p:cNvPr id="4" name="Text Placeholder 2">
            <a:extLst>
              <a:ext uri="{FF2B5EF4-FFF2-40B4-BE49-F238E27FC236}">
                <a16:creationId xmlns:a16="http://schemas.microsoft.com/office/drawing/2014/main" id="{7FB00550-0D31-43F0-A544-1D97C0FC6D84}"/>
              </a:ext>
            </a:extLst>
          </p:cNvPr>
          <p:cNvSpPr>
            <a:spLocks noGrp="1"/>
          </p:cNvSpPr>
          <p:nvPr>
            <p:ph type="body" idx="1" hasCustomPrompt="1"/>
          </p:nvPr>
        </p:nvSpPr>
        <p:spPr>
          <a:xfrm>
            <a:off x="457200" y="3390900"/>
            <a:ext cx="3616322"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Lorem ipsum</a:t>
            </a:r>
          </a:p>
        </p:txBody>
      </p:sp>
      <p:sp>
        <p:nvSpPr>
          <p:cNvPr id="5" name="Picture Placeholder 15">
            <a:extLst>
              <a:ext uri="{FF2B5EF4-FFF2-40B4-BE49-F238E27FC236}">
                <a16:creationId xmlns:a16="http://schemas.microsoft.com/office/drawing/2014/main" id="{E5B1BAD2-F74F-43B0-BF49-FE80487227FE}"/>
              </a:ext>
            </a:extLst>
          </p:cNvPr>
          <p:cNvSpPr>
            <a:spLocks noGrp="1"/>
          </p:cNvSpPr>
          <p:nvPr>
            <p:ph type="pic" sz="quarter" idx="11" hasCustomPrompt="1"/>
          </p:nvPr>
        </p:nvSpPr>
        <p:spPr>
          <a:xfrm>
            <a:off x="876094" y="381000"/>
            <a:ext cx="2784886" cy="2764043"/>
          </a:xfrm>
          <a:prstGeom prst="rect">
            <a:avLst/>
          </a:prstGeom>
          <a:solidFill>
            <a:schemeClr val="bg2">
              <a:lumMod val="95000"/>
            </a:schemeClr>
          </a:solidFill>
        </p:spPr>
        <p:txBody>
          <a:bodyPr/>
          <a:lstStyle>
            <a:lvl1pPr algn="ctr">
              <a:defRPr sz="1400" b="0" cap="none">
                <a:solidFill>
                  <a:schemeClr val="tx1"/>
                </a:solidFill>
              </a:defRPr>
            </a:lvl1pPr>
          </a:lstStyle>
          <a:p>
            <a:r>
              <a:rPr lang="en-US"/>
              <a:t>Drag photo to placeholder or click on icon to place photo from file. </a:t>
            </a:r>
          </a:p>
        </p:txBody>
      </p:sp>
      <p:sp>
        <p:nvSpPr>
          <p:cNvPr id="6" name="Picture Placeholder 15">
            <a:extLst>
              <a:ext uri="{FF2B5EF4-FFF2-40B4-BE49-F238E27FC236}">
                <a16:creationId xmlns:a16="http://schemas.microsoft.com/office/drawing/2014/main" id="{9242E3F8-90EC-45D6-8472-BC9787E268CE}"/>
              </a:ext>
            </a:extLst>
          </p:cNvPr>
          <p:cNvSpPr>
            <a:spLocks noGrp="1"/>
          </p:cNvSpPr>
          <p:nvPr>
            <p:ph type="pic" sz="quarter" idx="12" hasCustomPrompt="1"/>
          </p:nvPr>
        </p:nvSpPr>
        <p:spPr>
          <a:xfrm>
            <a:off x="4684506" y="381000"/>
            <a:ext cx="2784886" cy="2764043"/>
          </a:xfrm>
          <a:prstGeom prst="rect">
            <a:avLst/>
          </a:prstGeom>
          <a:solidFill>
            <a:schemeClr val="bg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chemeClr val="tx1"/>
                </a:solidFill>
              </a:defRPr>
            </a:lvl1pPr>
          </a:lstStyle>
          <a:p>
            <a:r>
              <a:rPr lang="en-US"/>
              <a:t>Drag photo to placeholder or click on icon to place photo from file. </a:t>
            </a:r>
          </a:p>
          <a:p>
            <a:endParaRPr lang="en-US"/>
          </a:p>
        </p:txBody>
      </p:sp>
      <p:sp>
        <p:nvSpPr>
          <p:cNvPr id="7" name="Picture Placeholder 15">
            <a:extLst>
              <a:ext uri="{FF2B5EF4-FFF2-40B4-BE49-F238E27FC236}">
                <a16:creationId xmlns:a16="http://schemas.microsoft.com/office/drawing/2014/main" id="{1D031B06-C6A2-4C56-AA4C-5FCE2CB6E2C1}"/>
              </a:ext>
            </a:extLst>
          </p:cNvPr>
          <p:cNvSpPr>
            <a:spLocks noGrp="1"/>
          </p:cNvSpPr>
          <p:nvPr>
            <p:ph type="pic" sz="quarter" idx="13" hasCustomPrompt="1"/>
          </p:nvPr>
        </p:nvSpPr>
        <p:spPr>
          <a:xfrm>
            <a:off x="8492918" y="381000"/>
            <a:ext cx="2784886" cy="2764043"/>
          </a:xfrm>
          <a:prstGeom prst="rect">
            <a:avLst/>
          </a:prstGeom>
          <a:solidFill>
            <a:schemeClr val="bg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chemeClr val="tx1"/>
                </a:solidFill>
              </a:defRPr>
            </a:lvl1pPr>
          </a:lstStyle>
          <a:p>
            <a:r>
              <a:rPr lang="en-US"/>
              <a:t>Drag photo to placeholder or click on icon to place photo from file. </a:t>
            </a:r>
          </a:p>
          <a:p>
            <a:endParaRPr lang="en-US"/>
          </a:p>
        </p:txBody>
      </p:sp>
      <p:sp>
        <p:nvSpPr>
          <p:cNvPr id="8" name="Text Placeholder 2">
            <a:extLst>
              <a:ext uri="{FF2B5EF4-FFF2-40B4-BE49-F238E27FC236}">
                <a16:creationId xmlns:a16="http://schemas.microsoft.com/office/drawing/2014/main" id="{52B0C157-2C5A-452C-8C02-3DA445EF9D02}"/>
              </a:ext>
            </a:extLst>
          </p:cNvPr>
          <p:cNvSpPr>
            <a:spLocks noGrp="1"/>
          </p:cNvSpPr>
          <p:nvPr>
            <p:ph type="body" idx="14" hasCustomPrompt="1"/>
          </p:nvPr>
        </p:nvSpPr>
        <p:spPr>
          <a:xfrm>
            <a:off x="4265612" y="3390900"/>
            <a:ext cx="3616322"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Lorem ipsum</a:t>
            </a:r>
          </a:p>
        </p:txBody>
      </p:sp>
      <p:sp>
        <p:nvSpPr>
          <p:cNvPr id="9" name="Text Placeholder 2">
            <a:extLst>
              <a:ext uri="{FF2B5EF4-FFF2-40B4-BE49-F238E27FC236}">
                <a16:creationId xmlns:a16="http://schemas.microsoft.com/office/drawing/2014/main" id="{471BBA52-79EF-4C52-A41A-BCAA6971E2C6}"/>
              </a:ext>
            </a:extLst>
          </p:cNvPr>
          <p:cNvSpPr>
            <a:spLocks noGrp="1"/>
          </p:cNvSpPr>
          <p:nvPr>
            <p:ph type="body" idx="16" hasCustomPrompt="1"/>
          </p:nvPr>
        </p:nvSpPr>
        <p:spPr>
          <a:xfrm>
            <a:off x="8074024" y="3390900"/>
            <a:ext cx="3616322"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Lorem ipsum</a:t>
            </a:r>
          </a:p>
        </p:txBody>
      </p:sp>
      <p:sp>
        <p:nvSpPr>
          <p:cNvPr id="11" name="Text Placeholder 3">
            <a:extLst>
              <a:ext uri="{FF2B5EF4-FFF2-40B4-BE49-F238E27FC236}">
                <a16:creationId xmlns:a16="http://schemas.microsoft.com/office/drawing/2014/main" id="{DAA34DDF-08EC-4A90-85FC-A1E69566CA25}"/>
              </a:ext>
            </a:extLst>
          </p:cNvPr>
          <p:cNvSpPr>
            <a:spLocks noGrp="1"/>
          </p:cNvSpPr>
          <p:nvPr>
            <p:ph type="body" sz="quarter" idx="19" hasCustomPrompt="1"/>
          </p:nvPr>
        </p:nvSpPr>
        <p:spPr>
          <a:xfrm>
            <a:off x="460375" y="3965934"/>
            <a:ext cx="3616325"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r>
              <a:rPr lang="en-US"/>
              <a:t>Arial 24 pt. lorem ipsum dolor sit </a:t>
            </a:r>
            <a:r>
              <a:rPr lang="en-US" err="1"/>
              <a:t>amet</a:t>
            </a:r>
            <a:r>
              <a:rPr lang="en-US"/>
              <a:t>, </a:t>
            </a:r>
            <a:r>
              <a:rPr lang="en-US" err="1"/>
              <a:t>consectetuer</a:t>
            </a:r>
            <a:r>
              <a:rPr lang="en-US"/>
              <a:t> </a:t>
            </a:r>
            <a:r>
              <a:rPr lang="en-US" err="1"/>
              <a:t>adipiscing</a:t>
            </a:r>
            <a:r>
              <a:rPr lang="en-US"/>
              <a:t> </a:t>
            </a:r>
            <a:r>
              <a:rPr lang="en-US" err="1"/>
              <a:t>elit</a:t>
            </a:r>
            <a:r>
              <a:rPr lang="en-US"/>
              <a:t>, sed diam </a:t>
            </a:r>
            <a:r>
              <a:rPr lang="en-US" err="1"/>
              <a:t>nonummy</a:t>
            </a:r>
            <a:r>
              <a:rPr lang="en-US"/>
              <a:t>. </a:t>
            </a:r>
          </a:p>
        </p:txBody>
      </p:sp>
      <p:sp>
        <p:nvSpPr>
          <p:cNvPr id="12" name="Text Placeholder 3">
            <a:extLst>
              <a:ext uri="{FF2B5EF4-FFF2-40B4-BE49-F238E27FC236}">
                <a16:creationId xmlns:a16="http://schemas.microsoft.com/office/drawing/2014/main" id="{EBF0BC5A-A21E-4C81-9E07-E0ACC9A61678}"/>
              </a:ext>
            </a:extLst>
          </p:cNvPr>
          <p:cNvSpPr>
            <a:spLocks noGrp="1"/>
          </p:cNvSpPr>
          <p:nvPr>
            <p:ph type="body" sz="quarter" idx="20" hasCustomPrompt="1"/>
          </p:nvPr>
        </p:nvSpPr>
        <p:spPr>
          <a:xfrm>
            <a:off x="4268785" y="3965934"/>
            <a:ext cx="3616325"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r>
              <a:rPr lang="en-US"/>
              <a:t>Arial 24 pt. lorem ipsum dolor sit </a:t>
            </a:r>
            <a:r>
              <a:rPr lang="en-US" err="1"/>
              <a:t>amet</a:t>
            </a:r>
            <a:r>
              <a:rPr lang="en-US"/>
              <a:t>, </a:t>
            </a:r>
            <a:r>
              <a:rPr lang="en-US" err="1"/>
              <a:t>consectetuer</a:t>
            </a:r>
            <a:r>
              <a:rPr lang="en-US"/>
              <a:t> </a:t>
            </a:r>
            <a:r>
              <a:rPr lang="en-US" err="1"/>
              <a:t>adipiscing</a:t>
            </a:r>
            <a:r>
              <a:rPr lang="en-US"/>
              <a:t> </a:t>
            </a:r>
            <a:r>
              <a:rPr lang="en-US" err="1"/>
              <a:t>elit</a:t>
            </a:r>
            <a:r>
              <a:rPr lang="en-US"/>
              <a:t>, sed diam </a:t>
            </a:r>
            <a:r>
              <a:rPr lang="en-US" err="1"/>
              <a:t>nonummy</a:t>
            </a:r>
            <a:r>
              <a:rPr lang="en-US"/>
              <a:t>. </a:t>
            </a:r>
          </a:p>
        </p:txBody>
      </p:sp>
      <p:sp>
        <p:nvSpPr>
          <p:cNvPr id="13" name="Text Placeholder 3">
            <a:extLst>
              <a:ext uri="{FF2B5EF4-FFF2-40B4-BE49-F238E27FC236}">
                <a16:creationId xmlns:a16="http://schemas.microsoft.com/office/drawing/2014/main" id="{98215913-BE98-4AF9-88BC-1AC93A6003CE}"/>
              </a:ext>
            </a:extLst>
          </p:cNvPr>
          <p:cNvSpPr>
            <a:spLocks noGrp="1"/>
          </p:cNvSpPr>
          <p:nvPr>
            <p:ph type="body" sz="quarter" idx="21" hasCustomPrompt="1"/>
          </p:nvPr>
        </p:nvSpPr>
        <p:spPr>
          <a:xfrm>
            <a:off x="8077197" y="3965934"/>
            <a:ext cx="3616325"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r>
              <a:rPr lang="en-US"/>
              <a:t>Arial 24 pt. lorem ipsum dolor sit </a:t>
            </a:r>
            <a:r>
              <a:rPr lang="en-US" err="1"/>
              <a:t>amet</a:t>
            </a:r>
            <a:r>
              <a:rPr lang="en-US"/>
              <a:t>, </a:t>
            </a:r>
            <a:r>
              <a:rPr lang="en-US" err="1"/>
              <a:t>consectetuer</a:t>
            </a:r>
            <a:r>
              <a:rPr lang="en-US"/>
              <a:t> </a:t>
            </a:r>
            <a:r>
              <a:rPr lang="en-US" err="1"/>
              <a:t>adipiscing</a:t>
            </a:r>
            <a:r>
              <a:rPr lang="en-US"/>
              <a:t> </a:t>
            </a:r>
            <a:r>
              <a:rPr lang="en-US" err="1"/>
              <a:t>elit</a:t>
            </a:r>
            <a:r>
              <a:rPr lang="en-US"/>
              <a:t>, sed diam </a:t>
            </a:r>
            <a:r>
              <a:rPr lang="en-US" err="1"/>
              <a:t>nonummy</a:t>
            </a:r>
            <a:r>
              <a:rPr lang="en-US"/>
              <a:t>. </a:t>
            </a:r>
          </a:p>
        </p:txBody>
      </p:sp>
      <p:pic>
        <p:nvPicPr>
          <p:cNvPr id="15" name="Graphic 14">
            <a:extLst>
              <a:ext uri="{FF2B5EF4-FFF2-40B4-BE49-F238E27FC236}">
                <a16:creationId xmlns:a16="http://schemas.microsoft.com/office/drawing/2014/main" id="{C683E60F-9D37-4561-A407-7F851E50E0A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419222216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Bullet List_Navy">
    <p:bg>
      <p:bgRef idx="1001">
        <a:schemeClr val="bg2"/>
      </p:bgRef>
    </p:bg>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lvl1pPr>
              <a:defRPr>
                <a:solidFill>
                  <a:schemeClr val="tx1"/>
                </a:solidFill>
              </a:defRPr>
            </a:lvl1pPr>
          </a:lstStyle>
          <a:p>
            <a:fld id="{2F2F552B-1952-B44E-8CAB-5705F0ACD2E2}" type="slidenum">
              <a:rPr lang="uk-UA" smtClean="0"/>
              <a:pPr/>
              <a:t>‹#›</a:t>
            </a:fld>
            <a:endParaRPr lang="uk-UA"/>
          </a:p>
        </p:txBody>
      </p:sp>
      <p:sp>
        <p:nvSpPr>
          <p:cNvPr id="7" name="Title 11">
            <a:extLst>
              <a:ext uri="{FF2B5EF4-FFF2-40B4-BE49-F238E27FC236}">
                <a16:creationId xmlns:a16="http://schemas.microsoft.com/office/drawing/2014/main" id="{7086F48C-126B-4E0A-AED0-E786B5015B52}"/>
              </a:ext>
            </a:extLst>
          </p:cNvPr>
          <p:cNvSpPr>
            <a:spLocks noGrp="1"/>
          </p:cNvSpPr>
          <p:nvPr>
            <p:ph type="title" hasCustomPrompt="1"/>
          </p:nvPr>
        </p:nvSpPr>
        <p:spPr>
          <a:xfrm>
            <a:off x="457200" y="381000"/>
            <a:ext cx="11277600" cy="693337"/>
          </a:xfrm>
        </p:spPr>
        <p:txBody>
          <a:bodyPr anchor="ctr"/>
          <a:lstStyle>
            <a:lvl1pPr>
              <a:defRPr sz="3200" cap="none">
                <a:solidFill>
                  <a:schemeClr val="tx1"/>
                </a:solidFill>
              </a:defRPr>
            </a:lvl1pPr>
          </a:lstStyle>
          <a:p>
            <a:r>
              <a:rPr lang="en-US"/>
              <a:t>Slide Title, Arial 32 pt.</a:t>
            </a:r>
          </a:p>
        </p:txBody>
      </p:sp>
      <p:sp>
        <p:nvSpPr>
          <p:cNvPr id="8" name="Content Placeholder 4">
            <a:extLst>
              <a:ext uri="{FF2B5EF4-FFF2-40B4-BE49-F238E27FC236}">
                <a16:creationId xmlns:a16="http://schemas.microsoft.com/office/drawing/2014/main" id="{86B32392-5B55-403B-BA4E-35EE7D3DE154}"/>
              </a:ext>
            </a:extLst>
          </p:cNvPr>
          <p:cNvSpPr>
            <a:spLocks noGrp="1"/>
          </p:cNvSpPr>
          <p:nvPr>
            <p:ph sz="quarter" idx="12" hasCustomPrompt="1"/>
          </p:nvPr>
        </p:nvSpPr>
        <p:spPr>
          <a:xfrm>
            <a:off x="457200" y="1191491"/>
            <a:ext cx="11277600" cy="5069823"/>
          </a:xfrm>
        </p:spPr>
        <p:txBody>
          <a:bodyPr>
            <a:noAutofit/>
          </a:bodyPr>
          <a:lstStyle>
            <a:lvl1pPr marL="225425" indent="-225425">
              <a:buFont typeface="Wingdings" panose="05000000000000000000" pitchFamily="2" charset="2"/>
              <a:buChar char="§"/>
              <a:defRPr b="0">
                <a:solidFill>
                  <a:schemeClr val="tx1"/>
                </a:solidFill>
              </a:defRPr>
            </a:lvl1pPr>
            <a:lvl2pPr marL="688975" indent="-344488">
              <a:buClr>
                <a:schemeClr val="tx1"/>
              </a:buClr>
              <a:buSzPct val="110000"/>
              <a:buFont typeface="Wingdings" panose="05000000000000000000" pitchFamily="2" charset="2"/>
              <a:buChar char="§"/>
              <a:defRPr>
                <a:solidFill>
                  <a:schemeClr val="tx1"/>
                </a:solidFill>
              </a:defRPr>
            </a:lvl2pPr>
            <a:lvl3pPr marL="1033463" indent="-344488">
              <a:buFont typeface="Wingdings" panose="05000000000000000000" pitchFamily="2" charset="2"/>
              <a:buChar char="§"/>
              <a:defRPr sz="2200">
                <a:solidFill>
                  <a:schemeClr val="tx1"/>
                </a:solidFill>
              </a:defRPr>
            </a:lvl3pPr>
            <a:lvl4pPr marL="1033463" indent="-344488">
              <a:buFont typeface="Courier New" panose="02070309020205020404" pitchFamily="49" charset="0"/>
              <a:buChar char="o"/>
              <a:defRPr sz="2200">
                <a:solidFill>
                  <a:schemeClr val="tx1"/>
                </a:solidFill>
              </a:defRPr>
            </a:lvl4pPr>
            <a:lvl5pPr marL="1377950" indent="-238125">
              <a:buFont typeface="Wingdings" panose="05000000000000000000" pitchFamily="2" charset="2"/>
              <a:buChar char="§"/>
              <a:defRPr sz="1800">
                <a:solidFill>
                  <a:schemeClr val="tx1"/>
                </a:solidFill>
              </a:defRPr>
            </a:lvl5pPr>
            <a:lvl6pPr marL="1603375" indent="-225425">
              <a:buFont typeface="Wingdings" panose="05000000000000000000" pitchFamily="2" charset="2"/>
              <a:buChar char="§"/>
              <a:defRPr sz="1600">
                <a:solidFill>
                  <a:schemeClr val="tx1"/>
                </a:solidFill>
              </a:defRPr>
            </a:lvl6pPr>
          </a:lstStyle>
          <a:p>
            <a:pPr lvl="0"/>
            <a:r>
              <a:rPr lang="en-US"/>
              <a:t>Click to edit master text styles</a:t>
            </a:r>
          </a:p>
          <a:p>
            <a:pPr lvl="1"/>
            <a:r>
              <a:rPr lang="en-US"/>
              <a:t>Second level</a:t>
            </a:r>
          </a:p>
          <a:p>
            <a:pPr lvl="2"/>
            <a:r>
              <a:rPr lang="en-US"/>
              <a:t>Third level</a:t>
            </a:r>
          </a:p>
          <a:p>
            <a:pPr lvl="4"/>
            <a:r>
              <a:rPr lang="en-US"/>
              <a:t>Fourth level</a:t>
            </a:r>
          </a:p>
          <a:p>
            <a:pPr lvl="5"/>
            <a:r>
              <a:rPr lang="en-US"/>
              <a:t>Fifth level</a:t>
            </a:r>
          </a:p>
        </p:txBody>
      </p:sp>
      <p:pic>
        <p:nvPicPr>
          <p:cNvPr id="6" name="Picture 5">
            <a:extLst>
              <a:ext uri="{FF2B5EF4-FFF2-40B4-BE49-F238E27FC236}">
                <a16:creationId xmlns:a16="http://schemas.microsoft.com/office/drawing/2014/main" id="{3EB79E39-B804-433D-A46E-6245A4354F48}"/>
              </a:ext>
            </a:extLst>
          </p:cNvPr>
          <p:cNvPicPr>
            <a:picLocks/>
          </p:cNvPicPr>
          <p:nvPr userDrawn="1"/>
        </p:nvPicPr>
        <p:blipFill>
          <a:blip r:embed="rId2"/>
          <a:stretch>
            <a:fillRect/>
          </a:stretch>
        </p:blipFill>
        <p:spPr>
          <a:xfrm>
            <a:off x="460374" y="6518444"/>
            <a:ext cx="557700" cy="154923"/>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 Image, No Title_Navy">
    <p:spTree>
      <p:nvGrpSpPr>
        <p:cNvPr id="1" name=""/>
        <p:cNvGrpSpPr/>
        <p:nvPr/>
      </p:nvGrpSpPr>
      <p:grpSpPr>
        <a:xfrm>
          <a:off x="0" y="0"/>
          <a:ext cx="0" cy="0"/>
          <a:chOff x="0" y="0"/>
          <a:chExt cx="0" cy="0"/>
        </a:xfrm>
      </p:grpSpPr>
      <p:sp>
        <p:nvSpPr>
          <p:cNvPr id="11" name="Text Placeholder 2"/>
          <p:cNvSpPr>
            <a:spLocks noGrp="1"/>
          </p:cNvSpPr>
          <p:nvPr>
            <p:ph type="body" idx="1" hasCustomPrompt="1"/>
          </p:nvPr>
        </p:nvSpPr>
        <p:spPr>
          <a:xfrm>
            <a:off x="457200" y="3390900"/>
            <a:ext cx="3616322"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Lorem ipsum</a:t>
            </a:r>
          </a:p>
        </p:txBody>
      </p:sp>
      <p:sp>
        <p:nvSpPr>
          <p:cNvPr id="16" name="Picture Placeholder 15"/>
          <p:cNvSpPr>
            <a:spLocks noGrp="1"/>
          </p:cNvSpPr>
          <p:nvPr>
            <p:ph type="pic" sz="quarter" idx="11" hasCustomPrompt="1"/>
          </p:nvPr>
        </p:nvSpPr>
        <p:spPr>
          <a:xfrm>
            <a:off x="876094" y="381000"/>
            <a:ext cx="2784886" cy="2764043"/>
          </a:xfrm>
          <a:prstGeom prst="rect">
            <a:avLst/>
          </a:prstGeom>
          <a:solidFill>
            <a:schemeClr val="tx1">
              <a:lumMod val="95000"/>
            </a:schemeClr>
          </a:solidFill>
        </p:spPr>
        <p:txBody>
          <a:bodyPr/>
          <a:lstStyle>
            <a:lvl1pPr algn="ctr">
              <a:defRPr sz="1400" b="0" cap="none">
                <a:solidFill>
                  <a:srgbClr val="0B2338"/>
                </a:solidFill>
              </a:defRPr>
            </a:lvl1pPr>
          </a:lstStyle>
          <a:p>
            <a:r>
              <a:rPr lang="en-US"/>
              <a:t>Drag photo to placeholder or click on icon to place photo from file. </a:t>
            </a:r>
          </a:p>
        </p:txBody>
      </p:sp>
      <p:sp>
        <p:nvSpPr>
          <p:cNvPr id="24" name="Picture Placeholder 15"/>
          <p:cNvSpPr>
            <a:spLocks noGrp="1"/>
          </p:cNvSpPr>
          <p:nvPr>
            <p:ph type="pic" sz="quarter" idx="12" hasCustomPrompt="1"/>
          </p:nvPr>
        </p:nvSpPr>
        <p:spPr>
          <a:xfrm>
            <a:off x="4684506" y="381000"/>
            <a:ext cx="2784886" cy="2764043"/>
          </a:xfrm>
          <a:prstGeom prst="rect">
            <a:avLst/>
          </a:prstGeom>
          <a:solidFill>
            <a:schemeClr val="tx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0B2338"/>
                </a:solidFill>
              </a:defRPr>
            </a:lvl1pPr>
          </a:lstStyle>
          <a:p>
            <a:r>
              <a:rPr lang="en-US"/>
              <a:t>Drag photo to placeholder or click on icon to place photo from file. </a:t>
            </a:r>
          </a:p>
        </p:txBody>
      </p:sp>
      <p:sp>
        <p:nvSpPr>
          <p:cNvPr id="25" name="Picture Placeholder 15"/>
          <p:cNvSpPr>
            <a:spLocks noGrp="1"/>
          </p:cNvSpPr>
          <p:nvPr>
            <p:ph type="pic" sz="quarter" idx="13" hasCustomPrompt="1"/>
          </p:nvPr>
        </p:nvSpPr>
        <p:spPr>
          <a:xfrm>
            <a:off x="8492918" y="381000"/>
            <a:ext cx="2784886" cy="2764043"/>
          </a:xfrm>
          <a:prstGeom prst="rect">
            <a:avLst/>
          </a:prstGeom>
          <a:solidFill>
            <a:schemeClr val="tx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0B2338"/>
                </a:solidFill>
              </a:defRPr>
            </a:lvl1pPr>
          </a:lstStyle>
          <a:p>
            <a:r>
              <a:rPr lang="en-US"/>
              <a:t>Drag photo to placeholder or click on icon to place photo from file. </a:t>
            </a:r>
          </a:p>
          <a:p>
            <a:endParaRPr lang="en-US"/>
          </a:p>
        </p:txBody>
      </p:sp>
      <p:sp>
        <p:nvSpPr>
          <p:cNvPr id="26" name="Text Placeholder 2"/>
          <p:cNvSpPr>
            <a:spLocks noGrp="1"/>
          </p:cNvSpPr>
          <p:nvPr>
            <p:ph type="body" idx="14" hasCustomPrompt="1"/>
          </p:nvPr>
        </p:nvSpPr>
        <p:spPr>
          <a:xfrm>
            <a:off x="4265612" y="3390900"/>
            <a:ext cx="3616322"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Lorem ipsum</a:t>
            </a:r>
          </a:p>
        </p:txBody>
      </p:sp>
      <p:sp>
        <p:nvSpPr>
          <p:cNvPr id="28" name="Text Placeholder 2"/>
          <p:cNvSpPr>
            <a:spLocks noGrp="1"/>
          </p:cNvSpPr>
          <p:nvPr>
            <p:ph type="body" idx="16" hasCustomPrompt="1"/>
          </p:nvPr>
        </p:nvSpPr>
        <p:spPr>
          <a:xfrm>
            <a:off x="8074024" y="3390900"/>
            <a:ext cx="3616322"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Lorem ipsum</a:t>
            </a:r>
          </a:p>
        </p:txBody>
      </p:sp>
      <p:sp>
        <p:nvSpPr>
          <p:cNvPr id="2" name="Slide Number Placeholder 1"/>
          <p:cNvSpPr>
            <a:spLocks noGrp="1"/>
          </p:cNvSpPr>
          <p:nvPr>
            <p:ph type="sldNum" sz="quarter" idx="18"/>
          </p:nvPr>
        </p:nvSpPr>
        <p:spPr>
          <a:xfrm>
            <a:off x="10893422" y="6485433"/>
            <a:ext cx="800100" cy="251853"/>
          </a:xfrm>
        </p:spPr>
        <p:txBody>
          <a:bodyPr/>
          <a:lstStyle>
            <a:lvl1pPr algn="r">
              <a:defRPr>
                <a:solidFill>
                  <a:schemeClr val="tx1"/>
                </a:solidFill>
              </a:defRPr>
            </a:lvl1pPr>
          </a:lstStyle>
          <a:p>
            <a:fld id="{2F2F552B-1952-B44E-8CAB-5705F0ACD2E2}" type="slidenum">
              <a:rPr lang="uk-UA" smtClean="0"/>
              <a:pPr/>
              <a:t>‹#›</a:t>
            </a:fld>
            <a:endParaRPr lang="uk-UA"/>
          </a:p>
        </p:txBody>
      </p:sp>
      <p:sp>
        <p:nvSpPr>
          <p:cNvPr id="4" name="Text Placeholder 3">
            <a:extLst>
              <a:ext uri="{FF2B5EF4-FFF2-40B4-BE49-F238E27FC236}">
                <a16:creationId xmlns:a16="http://schemas.microsoft.com/office/drawing/2014/main" id="{ABD48F8F-F2E8-4F73-9030-FB00A087F591}"/>
              </a:ext>
            </a:extLst>
          </p:cNvPr>
          <p:cNvSpPr>
            <a:spLocks noGrp="1"/>
          </p:cNvSpPr>
          <p:nvPr>
            <p:ph type="body" sz="quarter" idx="19"/>
          </p:nvPr>
        </p:nvSpPr>
        <p:spPr>
          <a:xfrm>
            <a:off x="460375" y="3965934"/>
            <a:ext cx="3616325"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a:t>Click to edit Master text styles</a:t>
            </a:r>
          </a:p>
        </p:txBody>
      </p:sp>
      <p:sp>
        <p:nvSpPr>
          <p:cNvPr id="15" name="Text Placeholder 3">
            <a:extLst>
              <a:ext uri="{FF2B5EF4-FFF2-40B4-BE49-F238E27FC236}">
                <a16:creationId xmlns:a16="http://schemas.microsoft.com/office/drawing/2014/main" id="{A9BBD24B-BA71-4BF8-8506-D0B84537AEFB}"/>
              </a:ext>
            </a:extLst>
          </p:cNvPr>
          <p:cNvSpPr>
            <a:spLocks noGrp="1"/>
          </p:cNvSpPr>
          <p:nvPr>
            <p:ph type="body" sz="quarter" idx="20"/>
          </p:nvPr>
        </p:nvSpPr>
        <p:spPr>
          <a:xfrm>
            <a:off x="4268785" y="3965934"/>
            <a:ext cx="3616325"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a:t>Click to edit Master text styles</a:t>
            </a:r>
          </a:p>
        </p:txBody>
      </p:sp>
      <p:sp>
        <p:nvSpPr>
          <p:cNvPr id="17" name="Text Placeholder 3">
            <a:extLst>
              <a:ext uri="{FF2B5EF4-FFF2-40B4-BE49-F238E27FC236}">
                <a16:creationId xmlns:a16="http://schemas.microsoft.com/office/drawing/2014/main" id="{42B79737-3312-4FC8-AC98-3A2E9BBF11C4}"/>
              </a:ext>
            </a:extLst>
          </p:cNvPr>
          <p:cNvSpPr>
            <a:spLocks noGrp="1"/>
          </p:cNvSpPr>
          <p:nvPr>
            <p:ph type="body" sz="quarter" idx="21"/>
          </p:nvPr>
        </p:nvSpPr>
        <p:spPr>
          <a:xfrm>
            <a:off x="8077197" y="3965934"/>
            <a:ext cx="3616325"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a:t>Click to edit Master text styles</a:t>
            </a:r>
          </a:p>
        </p:txBody>
      </p:sp>
      <p:pic>
        <p:nvPicPr>
          <p:cNvPr id="13" name="Picture 12">
            <a:extLst>
              <a:ext uri="{FF2B5EF4-FFF2-40B4-BE49-F238E27FC236}">
                <a16:creationId xmlns:a16="http://schemas.microsoft.com/office/drawing/2014/main" id="{A79F5D51-61E5-4B38-BE9B-7745F7365A24}"/>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64653326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 Image, With Title_Navy">
    <p:spTree>
      <p:nvGrpSpPr>
        <p:cNvPr id="1" name=""/>
        <p:cNvGrpSpPr/>
        <p:nvPr/>
      </p:nvGrpSpPr>
      <p:grpSpPr>
        <a:xfrm>
          <a:off x="0" y="0"/>
          <a:ext cx="0" cy="0"/>
          <a:chOff x="0" y="0"/>
          <a:chExt cx="0" cy="0"/>
        </a:xfrm>
      </p:grpSpPr>
      <p:sp>
        <p:nvSpPr>
          <p:cNvPr id="16" name="Picture Placeholder 15"/>
          <p:cNvSpPr>
            <a:spLocks noGrp="1"/>
          </p:cNvSpPr>
          <p:nvPr>
            <p:ph type="pic" sz="quarter" idx="11" hasCustomPrompt="1"/>
          </p:nvPr>
        </p:nvSpPr>
        <p:spPr>
          <a:xfrm>
            <a:off x="460377" y="1386799"/>
            <a:ext cx="3427207" cy="2333737"/>
          </a:xfrm>
          <a:prstGeom prst="rect">
            <a:avLst/>
          </a:prstGeom>
          <a:solidFill>
            <a:schemeClr val="tx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0B2338"/>
                </a:solidFill>
              </a:defRPr>
            </a:lvl1pPr>
          </a:lstStyle>
          <a:p>
            <a:r>
              <a:rPr lang="en-US"/>
              <a:t>Drag photo to placeholder or click on icon to place photo from file. </a:t>
            </a:r>
          </a:p>
          <a:p>
            <a:endParaRPr lang="en-US"/>
          </a:p>
        </p:txBody>
      </p:sp>
      <p:sp>
        <p:nvSpPr>
          <p:cNvPr id="15" name="Text Placeholder 2"/>
          <p:cNvSpPr>
            <a:spLocks noGrp="1"/>
          </p:cNvSpPr>
          <p:nvPr>
            <p:ph type="body" idx="1" hasCustomPrompt="1"/>
          </p:nvPr>
        </p:nvSpPr>
        <p:spPr>
          <a:xfrm>
            <a:off x="460377" y="3903250"/>
            <a:ext cx="3439270"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Lorem ipsum</a:t>
            </a:r>
          </a:p>
        </p:txBody>
      </p:sp>
      <p:sp>
        <p:nvSpPr>
          <p:cNvPr id="24" name="Text Placeholder 2"/>
          <p:cNvSpPr>
            <a:spLocks noGrp="1"/>
          </p:cNvSpPr>
          <p:nvPr>
            <p:ph type="body" idx="14" hasCustomPrompt="1"/>
          </p:nvPr>
        </p:nvSpPr>
        <p:spPr>
          <a:xfrm>
            <a:off x="4382826" y="3903250"/>
            <a:ext cx="3427206"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Lorem ipsum</a:t>
            </a:r>
          </a:p>
        </p:txBody>
      </p:sp>
      <p:sp>
        <p:nvSpPr>
          <p:cNvPr id="26" name="Text Placeholder 2"/>
          <p:cNvSpPr>
            <a:spLocks noGrp="1"/>
          </p:cNvSpPr>
          <p:nvPr>
            <p:ph type="body" idx="16" hasCustomPrompt="1"/>
          </p:nvPr>
        </p:nvSpPr>
        <p:spPr>
          <a:xfrm>
            <a:off x="8298629" y="3903250"/>
            <a:ext cx="3421788"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Lorem ipsum</a:t>
            </a:r>
          </a:p>
        </p:txBody>
      </p:sp>
      <p:sp>
        <p:nvSpPr>
          <p:cNvPr id="3" name="Title 2"/>
          <p:cNvSpPr>
            <a:spLocks noGrp="1"/>
          </p:cNvSpPr>
          <p:nvPr>
            <p:ph type="title" hasCustomPrompt="1"/>
          </p:nvPr>
        </p:nvSpPr>
        <p:spPr>
          <a:xfrm>
            <a:off x="457200" y="388299"/>
            <a:ext cx="11277600" cy="656850"/>
          </a:xfrm>
        </p:spPr>
        <p:txBody>
          <a:bodyPr/>
          <a:lstStyle>
            <a:lvl1pPr algn="ctr">
              <a:defRPr sz="3200" cap="none">
                <a:solidFill>
                  <a:schemeClr val="tx1"/>
                </a:solidFill>
              </a:defRPr>
            </a:lvl1pPr>
          </a:lstStyle>
          <a:p>
            <a:r>
              <a:rPr lang="en-US"/>
              <a:t>Slide Title, Arial 32 Pt.</a:t>
            </a:r>
          </a:p>
        </p:txBody>
      </p:sp>
      <p:sp>
        <p:nvSpPr>
          <p:cNvPr id="28" name="Picture Placeholder 15"/>
          <p:cNvSpPr>
            <a:spLocks noGrp="1"/>
          </p:cNvSpPr>
          <p:nvPr>
            <p:ph type="pic" sz="quarter" idx="18" hasCustomPrompt="1"/>
          </p:nvPr>
        </p:nvSpPr>
        <p:spPr>
          <a:xfrm>
            <a:off x="4370762" y="1386799"/>
            <a:ext cx="3427207" cy="2333737"/>
          </a:xfrm>
          <a:prstGeom prst="rect">
            <a:avLst/>
          </a:prstGeom>
          <a:solidFill>
            <a:schemeClr val="tx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0B2338"/>
                </a:solidFill>
              </a:defRPr>
            </a:lvl1pPr>
          </a:lstStyle>
          <a:p>
            <a:r>
              <a:rPr lang="en-US"/>
              <a:t>Drag photo to placeholder or click on icon to place photo from file. </a:t>
            </a:r>
          </a:p>
          <a:p>
            <a:endParaRPr lang="en-US"/>
          </a:p>
        </p:txBody>
      </p:sp>
      <p:sp>
        <p:nvSpPr>
          <p:cNvPr id="29" name="Picture Placeholder 15"/>
          <p:cNvSpPr>
            <a:spLocks noGrp="1"/>
          </p:cNvSpPr>
          <p:nvPr>
            <p:ph type="pic" sz="quarter" idx="19" hasCustomPrompt="1"/>
          </p:nvPr>
        </p:nvSpPr>
        <p:spPr>
          <a:xfrm>
            <a:off x="8281147" y="1386799"/>
            <a:ext cx="3427207" cy="2333737"/>
          </a:xfrm>
          <a:prstGeom prst="rect">
            <a:avLst/>
          </a:prstGeom>
          <a:solidFill>
            <a:schemeClr val="tx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0B2338"/>
                </a:solidFill>
              </a:defRPr>
            </a:lvl1pPr>
          </a:lstStyle>
          <a:p>
            <a:r>
              <a:rPr lang="en-US"/>
              <a:t>Drag photo to placeholder or click on icon to place photo from file. </a:t>
            </a:r>
          </a:p>
          <a:p>
            <a:endParaRPr lang="en-US"/>
          </a:p>
        </p:txBody>
      </p:sp>
      <p:sp>
        <p:nvSpPr>
          <p:cNvPr id="2" name="Slide Number Placeholder 1"/>
          <p:cNvSpPr>
            <a:spLocks noGrp="1"/>
          </p:cNvSpPr>
          <p:nvPr>
            <p:ph type="sldNum" sz="quarter" idx="20"/>
          </p:nvPr>
        </p:nvSpPr>
        <p:spPr/>
        <p:txBody>
          <a:bodyPr/>
          <a:lstStyle>
            <a:lvl1pPr>
              <a:defRPr>
                <a:solidFill>
                  <a:schemeClr val="tx1"/>
                </a:solidFill>
              </a:defRPr>
            </a:lvl1pPr>
          </a:lstStyle>
          <a:p>
            <a:fld id="{2F2F552B-1952-B44E-8CAB-5705F0ACD2E2}" type="slidenum">
              <a:rPr lang="uk-UA" smtClean="0"/>
              <a:pPr/>
              <a:t>‹#›</a:t>
            </a:fld>
            <a:endParaRPr lang="uk-UA"/>
          </a:p>
        </p:txBody>
      </p:sp>
      <p:sp>
        <p:nvSpPr>
          <p:cNvPr id="17" name="Text Placeholder 3">
            <a:extLst>
              <a:ext uri="{FF2B5EF4-FFF2-40B4-BE49-F238E27FC236}">
                <a16:creationId xmlns:a16="http://schemas.microsoft.com/office/drawing/2014/main" id="{678FE3D0-043E-4E41-B23C-6B8EB88E0290}"/>
              </a:ext>
            </a:extLst>
          </p:cNvPr>
          <p:cNvSpPr>
            <a:spLocks noGrp="1"/>
          </p:cNvSpPr>
          <p:nvPr>
            <p:ph type="body" sz="quarter" idx="21"/>
          </p:nvPr>
        </p:nvSpPr>
        <p:spPr>
          <a:xfrm>
            <a:off x="460375" y="4431391"/>
            <a:ext cx="3439271"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a:t>Click to edit Master text styles</a:t>
            </a:r>
          </a:p>
        </p:txBody>
      </p:sp>
      <p:sp>
        <p:nvSpPr>
          <p:cNvPr id="18" name="Text Placeholder 3">
            <a:extLst>
              <a:ext uri="{FF2B5EF4-FFF2-40B4-BE49-F238E27FC236}">
                <a16:creationId xmlns:a16="http://schemas.microsoft.com/office/drawing/2014/main" id="{13010D54-552B-4047-99A4-03DE23E68139}"/>
              </a:ext>
            </a:extLst>
          </p:cNvPr>
          <p:cNvSpPr>
            <a:spLocks noGrp="1"/>
          </p:cNvSpPr>
          <p:nvPr>
            <p:ph type="body" sz="quarter" idx="22"/>
          </p:nvPr>
        </p:nvSpPr>
        <p:spPr>
          <a:xfrm>
            <a:off x="8281146" y="4431391"/>
            <a:ext cx="3439271"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a:t>Click to edit Master text styles</a:t>
            </a:r>
          </a:p>
        </p:txBody>
      </p:sp>
      <p:sp>
        <p:nvSpPr>
          <p:cNvPr id="19" name="Text Placeholder 3">
            <a:extLst>
              <a:ext uri="{FF2B5EF4-FFF2-40B4-BE49-F238E27FC236}">
                <a16:creationId xmlns:a16="http://schemas.microsoft.com/office/drawing/2014/main" id="{E0B40436-66AC-4444-BF02-7E4752A291AD}"/>
              </a:ext>
            </a:extLst>
          </p:cNvPr>
          <p:cNvSpPr>
            <a:spLocks noGrp="1"/>
          </p:cNvSpPr>
          <p:nvPr>
            <p:ph type="body" sz="quarter" idx="23"/>
          </p:nvPr>
        </p:nvSpPr>
        <p:spPr>
          <a:xfrm>
            <a:off x="4370761" y="4431391"/>
            <a:ext cx="3439271"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a:t>Click to edit Master text styles</a:t>
            </a:r>
          </a:p>
        </p:txBody>
      </p:sp>
      <p:pic>
        <p:nvPicPr>
          <p:cNvPr id="21" name="Picture 20">
            <a:extLst>
              <a:ext uri="{FF2B5EF4-FFF2-40B4-BE49-F238E27FC236}">
                <a16:creationId xmlns:a16="http://schemas.microsoft.com/office/drawing/2014/main" id="{C4BC3F3B-A551-47E1-A36B-1028268BB92D}"/>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74299488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ullet List_Navy">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lvl1pPr>
              <a:defRPr>
                <a:solidFill>
                  <a:schemeClr val="tx1"/>
                </a:solidFill>
              </a:defRPr>
            </a:lvl1pPr>
          </a:lstStyle>
          <a:p>
            <a:fld id="{2F2F552B-1952-B44E-8CAB-5705F0ACD2E2}" type="slidenum">
              <a:rPr lang="uk-UA" smtClean="0"/>
              <a:pPr/>
              <a:t>‹#›</a:t>
            </a:fld>
            <a:endParaRPr lang="uk-UA"/>
          </a:p>
        </p:txBody>
      </p:sp>
      <p:sp>
        <p:nvSpPr>
          <p:cNvPr id="7" name="Title 11">
            <a:extLst>
              <a:ext uri="{FF2B5EF4-FFF2-40B4-BE49-F238E27FC236}">
                <a16:creationId xmlns:a16="http://schemas.microsoft.com/office/drawing/2014/main" id="{7086F48C-126B-4E0A-AED0-E786B5015B52}"/>
              </a:ext>
            </a:extLst>
          </p:cNvPr>
          <p:cNvSpPr>
            <a:spLocks noGrp="1"/>
          </p:cNvSpPr>
          <p:nvPr>
            <p:ph type="title" hasCustomPrompt="1"/>
          </p:nvPr>
        </p:nvSpPr>
        <p:spPr>
          <a:xfrm>
            <a:off x="457200" y="381000"/>
            <a:ext cx="11277600" cy="693337"/>
          </a:xfrm>
        </p:spPr>
        <p:txBody>
          <a:bodyPr anchor="ctr"/>
          <a:lstStyle>
            <a:lvl1pPr>
              <a:defRPr sz="3200" cap="none">
                <a:solidFill>
                  <a:schemeClr val="tx1"/>
                </a:solidFill>
              </a:defRPr>
            </a:lvl1pPr>
          </a:lstStyle>
          <a:p>
            <a:r>
              <a:rPr lang="en-US"/>
              <a:t>Slide Title, Arial 32 pt.</a:t>
            </a:r>
          </a:p>
        </p:txBody>
      </p:sp>
      <p:sp>
        <p:nvSpPr>
          <p:cNvPr id="8" name="Content Placeholder 4">
            <a:extLst>
              <a:ext uri="{FF2B5EF4-FFF2-40B4-BE49-F238E27FC236}">
                <a16:creationId xmlns:a16="http://schemas.microsoft.com/office/drawing/2014/main" id="{86B32392-5B55-403B-BA4E-35EE7D3DE154}"/>
              </a:ext>
            </a:extLst>
          </p:cNvPr>
          <p:cNvSpPr>
            <a:spLocks noGrp="1"/>
          </p:cNvSpPr>
          <p:nvPr>
            <p:ph sz="quarter" idx="12" hasCustomPrompt="1"/>
          </p:nvPr>
        </p:nvSpPr>
        <p:spPr>
          <a:xfrm>
            <a:off x="457200" y="1191491"/>
            <a:ext cx="11277600" cy="5069823"/>
          </a:xfrm>
        </p:spPr>
        <p:txBody>
          <a:bodyPr>
            <a:noAutofit/>
          </a:bodyPr>
          <a:lstStyle>
            <a:lvl1pPr marL="225425" indent="-225425">
              <a:buFont typeface="Wingdings" panose="05000000000000000000" pitchFamily="2" charset="2"/>
              <a:buChar char="§"/>
              <a:defRPr b="0">
                <a:solidFill>
                  <a:schemeClr val="tx1"/>
                </a:solidFill>
              </a:defRPr>
            </a:lvl1pPr>
            <a:lvl2pPr marL="688975" indent="-344488">
              <a:buClr>
                <a:schemeClr val="tx1"/>
              </a:buClr>
              <a:buSzPct val="110000"/>
              <a:buFont typeface="Wingdings" panose="05000000000000000000" pitchFamily="2" charset="2"/>
              <a:buChar char="§"/>
              <a:defRPr>
                <a:solidFill>
                  <a:schemeClr val="tx1"/>
                </a:solidFill>
              </a:defRPr>
            </a:lvl2pPr>
            <a:lvl3pPr marL="1033463" indent="-344488">
              <a:buFont typeface="Wingdings" panose="05000000000000000000" pitchFamily="2" charset="2"/>
              <a:buChar char="§"/>
              <a:defRPr sz="2200">
                <a:solidFill>
                  <a:schemeClr val="tx1"/>
                </a:solidFill>
              </a:defRPr>
            </a:lvl3pPr>
            <a:lvl4pPr marL="1033463" indent="-344488">
              <a:buFont typeface="Courier New" panose="02070309020205020404" pitchFamily="49" charset="0"/>
              <a:buChar char="o"/>
              <a:defRPr sz="2200">
                <a:solidFill>
                  <a:schemeClr val="tx1"/>
                </a:solidFill>
              </a:defRPr>
            </a:lvl4pPr>
            <a:lvl5pPr marL="1377950" indent="-238125">
              <a:buFont typeface="Wingdings" panose="05000000000000000000" pitchFamily="2" charset="2"/>
              <a:buChar char="§"/>
              <a:defRPr sz="1800">
                <a:solidFill>
                  <a:schemeClr val="tx1"/>
                </a:solidFill>
              </a:defRPr>
            </a:lvl5pPr>
            <a:lvl6pPr marL="1603375" indent="-225425">
              <a:buFont typeface="Wingdings" panose="05000000000000000000" pitchFamily="2" charset="2"/>
              <a:buChar char="§"/>
              <a:defRPr sz="1600">
                <a:solidFill>
                  <a:schemeClr val="tx1"/>
                </a:solidFill>
              </a:defRPr>
            </a:lvl6pPr>
          </a:lstStyle>
          <a:p>
            <a:pPr lvl="0"/>
            <a:r>
              <a:rPr lang="en-US"/>
              <a:t>Click to edit master text styles</a:t>
            </a:r>
          </a:p>
          <a:p>
            <a:pPr lvl="1"/>
            <a:r>
              <a:rPr lang="en-US"/>
              <a:t>Second level</a:t>
            </a:r>
          </a:p>
          <a:p>
            <a:pPr lvl="2"/>
            <a:r>
              <a:rPr lang="en-US"/>
              <a:t>Third level</a:t>
            </a:r>
          </a:p>
          <a:p>
            <a:pPr lvl="4"/>
            <a:r>
              <a:rPr lang="en-US"/>
              <a:t>Fourth level</a:t>
            </a:r>
          </a:p>
          <a:p>
            <a:pPr lvl="5"/>
            <a:r>
              <a:rPr lang="en-US"/>
              <a:t>Fifth level</a:t>
            </a:r>
          </a:p>
        </p:txBody>
      </p:sp>
      <p:pic>
        <p:nvPicPr>
          <p:cNvPr id="6" name="Picture 5">
            <a:extLst>
              <a:ext uri="{FF2B5EF4-FFF2-40B4-BE49-F238E27FC236}">
                <a16:creationId xmlns:a16="http://schemas.microsoft.com/office/drawing/2014/main" id="{61585A4E-0F23-4F45-99A6-6448278FA42E}"/>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205677863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Title_content">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lvl1pPr>
              <a:defRPr>
                <a:solidFill>
                  <a:schemeClr val="tx1"/>
                </a:solidFill>
              </a:defRPr>
            </a:lvl1pPr>
          </a:lstStyle>
          <a:p>
            <a:fld id="{2F2F552B-1952-B44E-8CAB-5705F0ACD2E2}" type="slidenum">
              <a:rPr lang="uk-UA" smtClean="0"/>
              <a:pPr/>
              <a:t>‹#›</a:t>
            </a:fld>
            <a:endParaRPr lang="uk-UA"/>
          </a:p>
        </p:txBody>
      </p:sp>
      <p:sp>
        <p:nvSpPr>
          <p:cNvPr id="7" name="Title 11">
            <a:extLst>
              <a:ext uri="{FF2B5EF4-FFF2-40B4-BE49-F238E27FC236}">
                <a16:creationId xmlns:a16="http://schemas.microsoft.com/office/drawing/2014/main" id="{7086F48C-126B-4E0A-AED0-E786B5015B52}"/>
              </a:ext>
            </a:extLst>
          </p:cNvPr>
          <p:cNvSpPr>
            <a:spLocks noGrp="1"/>
          </p:cNvSpPr>
          <p:nvPr>
            <p:ph type="title" hasCustomPrompt="1"/>
          </p:nvPr>
        </p:nvSpPr>
        <p:spPr>
          <a:xfrm>
            <a:off x="457200" y="390793"/>
            <a:ext cx="11277600" cy="693337"/>
          </a:xfrm>
        </p:spPr>
        <p:txBody>
          <a:bodyPr/>
          <a:lstStyle>
            <a:lvl1pPr>
              <a:defRPr sz="3200">
                <a:solidFill>
                  <a:schemeClr val="tx1"/>
                </a:solidFill>
              </a:defRPr>
            </a:lvl1pPr>
          </a:lstStyle>
          <a:p>
            <a:r>
              <a:rPr lang="en-US"/>
              <a:t>Slide Title, Arial 32 pt.</a:t>
            </a:r>
          </a:p>
        </p:txBody>
      </p:sp>
      <p:sp>
        <p:nvSpPr>
          <p:cNvPr id="4" name="Content Placeholder 3">
            <a:extLst>
              <a:ext uri="{FF2B5EF4-FFF2-40B4-BE49-F238E27FC236}">
                <a16:creationId xmlns:a16="http://schemas.microsoft.com/office/drawing/2014/main" id="{738D90CE-67F6-4B4B-B71D-C7D5E38835C9}"/>
              </a:ext>
            </a:extLst>
          </p:cNvPr>
          <p:cNvSpPr>
            <a:spLocks noGrp="1"/>
          </p:cNvSpPr>
          <p:nvPr>
            <p:ph sz="quarter" idx="12" hasCustomPrompt="1"/>
          </p:nvPr>
        </p:nvSpPr>
        <p:spPr>
          <a:xfrm>
            <a:off x="457200" y="1209964"/>
            <a:ext cx="11277600" cy="5038436"/>
          </a:xfrm>
        </p:spPr>
        <p:txBody>
          <a:bodyPr/>
          <a:lstStyle>
            <a:lvl1pPr>
              <a:defRPr/>
            </a:lvl1pPr>
          </a:lstStyle>
          <a:p>
            <a:pPr lvl="0"/>
            <a:r>
              <a:rPr lang="en-US"/>
              <a:t>Click to add content</a:t>
            </a:r>
          </a:p>
        </p:txBody>
      </p:sp>
      <p:pic>
        <p:nvPicPr>
          <p:cNvPr id="6" name="Picture 5">
            <a:extLst>
              <a:ext uri="{FF2B5EF4-FFF2-40B4-BE49-F238E27FC236}">
                <a16:creationId xmlns:a16="http://schemas.microsoft.com/office/drawing/2014/main" id="{9434B183-E242-4BEB-A0C8-856BF8515D5D}"/>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372999731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List_Navy">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944527" y="1243584"/>
            <a:ext cx="4572000" cy="583045"/>
          </a:xfrm>
          <a:prstGeom prst="rect">
            <a:avLst/>
          </a:prstGeom>
        </p:spPr>
        <p:txBody>
          <a:bodyPr anchor="ctr">
            <a:noAutofit/>
          </a:bodyPr>
          <a:lstStyle>
            <a:lvl1pPr marL="0" indent="0">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err="1"/>
              <a:t>Subheadline</a:t>
            </a:r>
            <a:endParaRPr lang="en-US"/>
          </a:p>
        </p:txBody>
      </p:sp>
      <p:sp>
        <p:nvSpPr>
          <p:cNvPr id="5" name="Text Placeholder 4"/>
          <p:cNvSpPr>
            <a:spLocks noGrp="1"/>
          </p:cNvSpPr>
          <p:nvPr>
            <p:ph type="body" sz="quarter" idx="3" hasCustomPrompt="1"/>
          </p:nvPr>
        </p:nvSpPr>
        <p:spPr>
          <a:xfrm>
            <a:off x="6669352" y="1243584"/>
            <a:ext cx="4572000" cy="583045"/>
          </a:xfrm>
          <a:prstGeom prst="rect">
            <a:avLst/>
          </a:prstGeom>
        </p:spPr>
        <p:txBody>
          <a:bodyPr vert="horz" lIns="91440" tIns="45720" rIns="91440" bIns="45720" rtlCol="0" anchor="ctr">
            <a:noAutofit/>
          </a:bodyPr>
          <a:lstStyle>
            <a:lvl1pPr>
              <a:defRPr lang="en-US" baseline="0" dirty="0">
                <a:solidFill>
                  <a:schemeClr val="tx1"/>
                </a:solidFill>
              </a:defRPr>
            </a:lvl1pPr>
          </a:lstStyle>
          <a:p>
            <a:pPr lvl="0"/>
            <a:r>
              <a:rPr lang="en-US" err="1"/>
              <a:t>Subheadline</a:t>
            </a:r>
            <a:endParaRPr lang="en-US"/>
          </a:p>
        </p:txBody>
      </p:sp>
      <p:sp>
        <p:nvSpPr>
          <p:cNvPr id="13" name="Title 12"/>
          <p:cNvSpPr>
            <a:spLocks noGrp="1"/>
          </p:cNvSpPr>
          <p:nvPr>
            <p:ph type="title" hasCustomPrompt="1"/>
          </p:nvPr>
        </p:nvSpPr>
        <p:spPr>
          <a:xfrm>
            <a:off x="457200" y="381000"/>
            <a:ext cx="11277600" cy="693337"/>
          </a:xfrm>
        </p:spPr>
        <p:txBody>
          <a:bodyPr anchor="ctr">
            <a:noAutofit/>
          </a:bodyPr>
          <a:lstStyle>
            <a:lvl1pPr algn="ctr">
              <a:defRPr sz="3200">
                <a:solidFill>
                  <a:schemeClr val="tx1"/>
                </a:solidFill>
              </a:defRPr>
            </a:lvl1pPr>
          </a:lstStyle>
          <a:p>
            <a:r>
              <a:rPr lang="en-US"/>
              <a:t>Slide Title, Arial 32 pt.</a:t>
            </a:r>
          </a:p>
        </p:txBody>
      </p:sp>
      <p:sp>
        <p:nvSpPr>
          <p:cNvPr id="2" name="Slide Number Placeholder 1"/>
          <p:cNvSpPr>
            <a:spLocks noGrp="1"/>
          </p:cNvSpPr>
          <p:nvPr>
            <p:ph type="sldNum" sz="quarter" idx="13"/>
          </p:nvPr>
        </p:nvSpPr>
        <p:spPr/>
        <p:txBody>
          <a:bodyPr/>
          <a:lstStyle>
            <a:lvl1pPr>
              <a:defRPr>
                <a:solidFill>
                  <a:schemeClr val="tx1"/>
                </a:solidFill>
              </a:defRPr>
            </a:lvl1pPr>
          </a:lstStyle>
          <a:p>
            <a:fld id="{2F2F552B-1952-B44E-8CAB-5705F0ACD2E2}" type="slidenum">
              <a:rPr lang="uk-UA" smtClean="0"/>
              <a:pPr/>
              <a:t>‹#›</a:t>
            </a:fld>
            <a:endParaRPr lang="uk-UA"/>
          </a:p>
        </p:txBody>
      </p:sp>
      <p:sp>
        <p:nvSpPr>
          <p:cNvPr id="12" name="Text Placeholder 19">
            <a:extLst>
              <a:ext uri="{FF2B5EF4-FFF2-40B4-BE49-F238E27FC236}">
                <a16:creationId xmlns:a16="http://schemas.microsoft.com/office/drawing/2014/main" id="{2789C70E-D4F5-4539-825F-8102ABC6844C}"/>
              </a:ext>
            </a:extLst>
          </p:cNvPr>
          <p:cNvSpPr>
            <a:spLocks noGrp="1"/>
          </p:cNvSpPr>
          <p:nvPr>
            <p:ph type="body" sz="quarter" idx="21" hasCustomPrompt="1"/>
          </p:nvPr>
        </p:nvSpPr>
        <p:spPr>
          <a:xfrm>
            <a:off x="944527" y="1943122"/>
            <a:ext cx="4572000" cy="4305278"/>
          </a:xfrm>
        </p:spPr>
        <p:txBody>
          <a:bodyPr/>
          <a:lstStyle>
            <a:lvl1pPr>
              <a:defRPr b="0"/>
            </a:lvl1pPr>
            <a:lvl2pPr marL="352425" indent="-234950">
              <a:buFont typeface="Wingdings" panose="05000000000000000000" pitchFamily="2" charset="2"/>
              <a:buChar char="§"/>
              <a:defRPr/>
            </a:lvl2pPr>
            <a:lvl3pPr marL="457200" indent="-222250">
              <a:buFont typeface="Arial" panose="020B0604020202020204" pitchFamily="34" charset="0"/>
              <a:buChar char="‒"/>
              <a:defRPr sz="2000"/>
            </a:lvl3pPr>
          </a:lstStyle>
          <a:p>
            <a:pPr lvl="0"/>
            <a:r>
              <a:rPr lang="en-US"/>
              <a:t>Click to edit master text styles</a:t>
            </a:r>
          </a:p>
          <a:p>
            <a:pPr lvl="1"/>
            <a:r>
              <a:rPr lang="en-US"/>
              <a:t>Second level</a:t>
            </a:r>
          </a:p>
          <a:p>
            <a:pPr lvl="2"/>
            <a:r>
              <a:rPr lang="en-US"/>
              <a:t>Third level</a:t>
            </a:r>
          </a:p>
        </p:txBody>
      </p:sp>
      <p:sp>
        <p:nvSpPr>
          <p:cNvPr id="14" name="Text Placeholder 19">
            <a:extLst>
              <a:ext uri="{FF2B5EF4-FFF2-40B4-BE49-F238E27FC236}">
                <a16:creationId xmlns:a16="http://schemas.microsoft.com/office/drawing/2014/main" id="{473FA333-9240-48EF-A5C6-7ECA7313EA79}"/>
              </a:ext>
            </a:extLst>
          </p:cNvPr>
          <p:cNvSpPr>
            <a:spLocks noGrp="1"/>
          </p:cNvSpPr>
          <p:nvPr>
            <p:ph type="body" sz="quarter" idx="22" hasCustomPrompt="1"/>
          </p:nvPr>
        </p:nvSpPr>
        <p:spPr>
          <a:xfrm>
            <a:off x="6688972" y="1943122"/>
            <a:ext cx="4572000" cy="4305278"/>
          </a:xfrm>
        </p:spPr>
        <p:txBody>
          <a:bodyPr/>
          <a:lstStyle>
            <a:lvl1pPr>
              <a:defRPr b="0"/>
            </a:lvl1pPr>
            <a:lvl2pPr marL="352425" indent="-234950">
              <a:buFont typeface="Wingdings" panose="05000000000000000000" pitchFamily="2" charset="2"/>
              <a:buChar char="§"/>
              <a:defRPr/>
            </a:lvl2pPr>
            <a:lvl3pPr marL="457200" indent="-222250">
              <a:buFont typeface="Arial" panose="020B0604020202020204" pitchFamily="34" charset="0"/>
              <a:buChar char="‒"/>
              <a:defRPr sz="2000"/>
            </a:lvl3pPr>
          </a:lstStyle>
          <a:p>
            <a:pPr lvl="0"/>
            <a:r>
              <a:rPr lang="en-US"/>
              <a:t>Click to edit master text styles</a:t>
            </a:r>
          </a:p>
          <a:p>
            <a:pPr lvl="1"/>
            <a:r>
              <a:rPr lang="en-US"/>
              <a:t>Second level</a:t>
            </a:r>
          </a:p>
          <a:p>
            <a:pPr lvl="2"/>
            <a:r>
              <a:rPr lang="en-US"/>
              <a:t>Third level</a:t>
            </a:r>
          </a:p>
        </p:txBody>
      </p:sp>
      <p:pic>
        <p:nvPicPr>
          <p:cNvPr id="9" name="Picture 8">
            <a:extLst>
              <a:ext uri="{FF2B5EF4-FFF2-40B4-BE49-F238E27FC236}">
                <a16:creationId xmlns:a16="http://schemas.microsoft.com/office/drawing/2014/main" id="{8DEDA517-8260-4280-A7EC-5559C8218D8E}"/>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394103256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Column Layout_NoSub_Navy">
    <p:spTree>
      <p:nvGrpSpPr>
        <p:cNvPr id="1" name=""/>
        <p:cNvGrpSpPr/>
        <p:nvPr/>
      </p:nvGrpSpPr>
      <p:grpSpPr>
        <a:xfrm>
          <a:off x="0" y="0"/>
          <a:ext cx="0" cy="0"/>
          <a:chOff x="0" y="0"/>
          <a:chExt cx="0" cy="0"/>
        </a:xfrm>
      </p:grpSpPr>
      <p:sp>
        <p:nvSpPr>
          <p:cNvPr id="13" name="Title 12"/>
          <p:cNvSpPr>
            <a:spLocks noGrp="1"/>
          </p:cNvSpPr>
          <p:nvPr>
            <p:ph type="title" hasCustomPrompt="1"/>
          </p:nvPr>
        </p:nvSpPr>
        <p:spPr>
          <a:xfrm>
            <a:off x="457200" y="381000"/>
            <a:ext cx="11277600" cy="693337"/>
          </a:xfrm>
        </p:spPr>
        <p:txBody>
          <a:bodyPr anchor="ctr">
            <a:noAutofit/>
          </a:bodyPr>
          <a:lstStyle>
            <a:lvl1pPr algn="ctr">
              <a:defRPr sz="3200">
                <a:solidFill>
                  <a:schemeClr val="tx1"/>
                </a:solidFill>
              </a:defRPr>
            </a:lvl1pPr>
          </a:lstStyle>
          <a:p>
            <a:r>
              <a:rPr lang="en-US"/>
              <a:t>Slide Title, Arial 32 pt.</a:t>
            </a:r>
          </a:p>
        </p:txBody>
      </p:sp>
      <p:sp>
        <p:nvSpPr>
          <p:cNvPr id="2" name="Slide Number Placeholder 1"/>
          <p:cNvSpPr>
            <a:spLocks noGrp="1"/>
          </p:cNvSpPr>
          <p:nvPr>
            <p:ph type="sldNum" sz="quarter" idx="13"/>
          </p:nvPr>
        </p:nvSpPr>
        <p:spPr/>
        <p:txBody>
          <a:bodyPr/>
          <a:lstStyle>
            <a:lvl1pPr>
              <a:defRPr>
                <a:solidFill>
                  <a:schemeClr val="tx1"/>
                </a:solidFill>
              </a:defRPr>
            </a:lvl1pPr>
          </a:lstStyle>
          <a:p>
            <a:fld id="{2F2F552B-1952-B44E-8CAB-5705F0ACD2E2}" type="slidenum">
              <a:rPr lang="uk-UA" smtClean="0"/>
              <a:pPr/>
              <a:t>‹#›</a:t>
            </a:fld>
            <a:endParaRPr lang="uk-UA"/>
          </a:p>
        </p:txBody>
      </p:sp>
      <p:sp>
        <p:nvSpPr>
          <p:cNvPr id="12" name="Text Placeholder 19">
            <a:extLst>
              <a:ext uri="{FF2B5EF4-FFF2-40B4-BE49-F238E27FC236}">
                <a16:creationId xmlns:a16="http://schemas.microsoft.com/office/drawing/2014/main" id="{2789C70E-D4F5-4539-825F-8102ABC6844C}"/>
              </a:ext>
            </a:extLst>
          </p:cNvPr>
          <p:cNvSpPr>
            <a:spLocks noGrp="1"/>
          </p:cNvSpPr>
          <p:nvPr>
            <p:ph type="body" sz="quarter" idx="21" hasCustomPrompt="1"/>
          </p:nvPr>
        </p:nvSpPr>
        <p:spPr>
          <a:xfrm>
            <a:off x="944527" y="1507524"/>
            <a:ext cx="4572000" cy="4740876"/>
          </a:xfrm>
        </p:spPr>
        <p:txBody>
          <a:bodyPr/>
          <a:lstStyle>
            <a:lvl1pPr>
              <a:defRPr b="0"/>
            </a:lvl1pPr>
            <a:lvl2pPr marL="352425" indent="-234950">
              <a:buFont typeface="Wingdings" panose="05000000000000000000" pitchFamily="2" charset="2"/>
              <a:buChar char="§"/>
              <a:defRPr/>
            </a:lvl2pPr>
            <a:lvl3pPr marL="457200" indent="-222250">
              <a:buFont typeface="Wingdings" panose="05000000000000000000" pitchFamily="2" charset="2"/>
              <a:buChar char="§"/>
              <a:defRPr sz="2000"/>
            </a:lvl3pPr>
          </a:lstStyle>
          <a:p>
            <a:pPr lvl="0"/>
            <a:r>
              <a:rPr lang="en-US"/>
              <a:t>Click to edit master text styles</a:t>
            </a:r>
          </a:p>
          <a:p>
            <a:pPr lvl="1"/>
            <a:r>
              <a:rPr lang="en-US"/>
              <a:t>Second level</a:t>
            </a:r>
          </a:p>
          <a:p>
            <a:pPr lvl="2"/>
            <a:r>
              <a:rPr lang="en-US"/>
              <a:t>Third level</a:t>
            </a:r>
          </a:p>
        </p:txBody>
      </p:sp>
      <p:sp>
        <p:nvSpPr>
          <p:cNvPr id="14" name="Text Placeholder 19">
            <a:extLst>
              <a:ext uri="{FF2B5EF4-FFF2-40B4-BE49-F238E27FC236}">
                <a16:creationId xmlns:a16="http://schemas.microsoft.com/office/drawing/2014/main" id="{473FA333-9240-48EF-A5C6-7ECA7313EA79}"/>
              </a:ext>
            </a:extLst>
          </p:cNvPr>
          <p:cNvSpPr>
            <a:spLocks noGrp="1"/>
          </p:cNvSpPr>
          <p:nvPr>
            <p:ph type="body" sz="quarter" idx="22" hasCustomPrompt="1"/>
          </p:nvPr>
        </p:nvSpPr>
        <p:spPr>
          <a:xfrm>
            <a:off x="6688972" y="1507524"/>
            <a:ext cx="4572000" cy="4740876"/>
          </a:xfrm>
        </p:spPr>
        <p:txBody>
          <a:bodyPr/>
          <a:lstStyle>
            <a:lvl1pPr>
              <a:defRPr b="0"/>
            </a:lvl1pPr>
            <a:lvl2pPr marL="352425" indent="-234950">
              <a:buFont typeface="Wingdings" panose="05000000000000000000" pitchFamily="2" charset="2"/>
              <a:buChar char="§"/>
              <a:defRPr/>
            </a:lvl2pPr>
            <a:lvl3pPr marL="457200" indent="-222250">
              <a:buFont typeface="Wingdings" panose="05000000000000000000" pitchFamily="2" charset="2"/>
              <a:buChar char="§"/>
              <a:defRPr sz="2000"/>
            </a:lvl3pPr>
          </a:lstStyle>
          <a:p>
            <a:pPr lvl="0"/>
            <a:r>
              <a:rPr lang="en-US"/>
              <a:t>Click to edit master text styles</a:t>
            </a:r>
          </a:p>
          <a:p>
            <a:pPr lvl="1"/>
            <a:r>
              <a:rPr lang="en-US"/>
              <a:t>Second level</a:t>
            </a:r>
          </a:p>
          <a:p>
            <a:pPr lvl="2"/>
            <a:r>
              <a:rPr lang="en-US"/>
              <a:t>Third level</a:t>
            </a:r>
          </a:p>
        </p:txBody>
      </p:sp>
      <p:pic>
        <p:nvPicPr>
          <p:cNvPr id="9" name="Picture 8">
            <a:extLst>
              <a:ext uri="{FF2B5EF4-FFF2-40B4-BE49-F238E27FC236}">
                <a16:creationId xmlns:a16="http://schemas.microsoft.com/office/drawing/2014/main" id="{8DEDA517-8260-4280-A7EC-5559C8218D8E}"/>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23954050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hree Column List_Navy">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77297" y="1243584"/>
            <a:ext cx="3619500" cy="602308"/>
          </a:xfrm>
          <a:prstGeom prst="rect">
            <a:avLst/>
          </a:prstGeom>
        </p:spPr>
        <p:txBody>
          <a:bodyPr anchor="ctr">
            <a:noAutofit/>
          </a:bodyPr>
          <a:lstStyle>
            <a:lvl1pPr marL="0" indent="0">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err="1"/>
              <a:t>Subheadline</a:t>
            </a:r>
            <a:endParaRPr lang="en-US"/>
          </a:p>
        </p:txBody>
      </p:sp>
      <p:sp>
        <p:nvSpPr>
          <p:cNvPr id="13" name="Title 12"/>
          <p:cNvSpPr>
            <a:spLocks noGrp="1"/>
          </p:cNvSpPr>
          <p:nvPr>
            <p:ph type="title" hasCustomPrompt="1"/>
          </p:nvPr>
        </p:nvSpPr>
        <p:spPr>
          <a:xfrm>
            <a:off x="457200" y="381000"/>
            <a:ext cx="11277600" cy="693337"/>
          </a:xfrm>
        </p:spPr>
        <p:txBody>
          <a:bodyPr/>
          <a:lstStyle>
            <a:lvl1pPr algn="ctr">
              <a:defRPr sz="3200">
                <a:solidFill>
                  <a:schemeClr val="tx1"/>
                </a:solidFill>
              </a:defRPr>
            </a:lvl1pPr>
          </a:lstStyle>
          <a:p>
            <a:r>
              <a:rPr lang="en-US"/>
              <a:t>Slide Title, Arial 32 pt.</a:t>
            </a:r>
          </a:p>
        </p:txBody>
      </p:sp>
      <p:sp>
        <p:nvSpPr>
          <p:cNvPr id="9" name="Text Placeholder 2"/>
          <p:cNvSpPr>
            <a:spLocks noGrp="1"/>
          </p:cNvSpPr>
          <p:nvPr>
            <p:ph type="body" idx="12" hasCustomPrompt="1"/>
          </p:nvPr>
        </p:nvSpPr>
        <p:spPr>
          <a:xfrm>
            <a:off x="4291482" y="1243584"/>
            <a:ext cx="3619500" cy="602308"/>
          </a:xfrm>
          <a:prstGeom prst="rect">
            <a:avLst/>
          </a:prstGeom>
        </p:spPr>
        <p:txBody>
          <a:bodyPr anchor="ctr">
            <a:noAutofit/>
          </a:bodyPr>
          <a:lstStyle>
            <a:lvl1pPr marL="0" indent="0">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err="1"/>
              <a:t>Subheadline</a:t>
            </a:r>
            <a:endParaRPr lang="en-US"/>
          </a:p>
        </p:txBody>
      </p:sp>
      <p:sp>
        <p:nvSpPr>
          <p:cNvPr id="17" name="Text Placeholder 2"/>
          <p:cNvSpPr>
            <a:spLocks noGrp="1"/>
          </p:cNvSpPr>
          <p:nvPr>
            <p:ph type="body" idx="14" hasCustomPrompt="1"/>
          </p:nvPr>
        </p:nvSpPr>
        <p:spPr>
          <a:xfrm>
            <a:off x="8105667" y="1243584"/>
            <a:ext cx="3619500" cy="602308"/>
          </a:xfrm>
          <a:prstGeom prst="rect">
            <a:avLst/>
          </a:prstGeom>
        </p:spPr>
        <p:txBody>
          <a:bodyPr anchor="ctr">
            <a:noAutofit/>
          </a:bodyPr>
          <a:lstStyle>
            <a:lvl1pPr marL="0" indent="0">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err="1"/>
              <a:t>Subheadline</a:t>
            </a:r>
            <a:endParaRPr lang="en-US"/>
          </a:p>
        </p:txBody>
      </p:sp>
      <p:sp>
        <p:nvSpPr>
          <p:cNvPr id="2" name="Slide Number Placeholder 1"/>
          <p:cNvSpPr>
            <a:spLocks noGrp="1"/>
          </p:cNvSpPr>
          <p:nvPr>
            <p:ph type="sldNum" sz="quarter" idx="16"/>
          </p:nvPr>
        </p:nvSpPr>
        <p:spPr/>
        <p:txBody>
          <a:bodyPr/>
          <a:lstStyle>
            <a:lvl1pPr>
              <a:defRPr>
                <a:solidFill>
                  <a:schemeClr val="tx1"/>
                </a:solidFill>
              </a:defRPr>
            </a:lvl1pPr>
          </a:lstStyle>
          <a:p>
            <a:fld id="{2F2F552B-1952-B44E-8CAB-5705F0ACD2E2}" type="slidenum">
              <a:rPr lang="uk-UA" smtClean="0"/>
              <a:pPr/>
              <a:t>‹#›</a:t>
            </a:fld>
            <a:endParaRPr lang="uk-UA"/>
          </a:p>
        </p:txBody>
      </p:sp>
      <p:sp>
        <p:nvSpPr>
          <p:cNvPr id="20" name="Text Placeholder 19">
            <a:extLst>
              <a:ext uri="{FF2B5EF4-FFF2-40B4-BE49-F238E27FC236}">
                <a16:creationId xmlns:a16="http://schemas.microsoft.com/office/drawing/2014/main" id="{96CCB086-36EF-4F8A-8FB2-EC29098B9753}"/>
              </a:ext>
            </a:extLst>
          </p:cNvPr>
          <p:cNvSpPr>
            <a:spLocks noGrp="1"/>
          </p:cNvSpPr>
          <p:nvPr>
            <p:ph type="body" sz="quarter" idx="21" hasCustomPrompt="1"/>
          </p:nvPr>
        </p:nvSpPr>
        <p:spPr>
          <a:xfrm>
            <a:off x="477838" y="2005357"/>
            <a:ext cx="3619500" cy="4233260"/>
          </a:xfrm>
        </p:spPr>
        <p:txBody>
          <a:bodyPr/>
          <a:lstStyle>
            <a:lvl1pPr>
              <a:defRPr b="0"/>
            </a:lvl1pPr>
            <a:lvl2pPr marL="352425" indent="-234950">
              <a:buFont typeface="Wingdings" panose="05000000000000000000" pitchFamily="2" charset="2"/>
              <a:buChar char="§"/>
              <a:defRPr/>
            </a:lvl2pPr>
            <a:lvl3pPr marL="457200" indent="-222250">
              <a:buFont typeface="Arial" panose="020B0604020202020204" pitchFamily="34" charset="0"/>
              <a:buChar char="‒"/>
              <a:defRPr sz="2000"/>
            </a:lvl3pPr>
          </a:lstStyle>
          <a:p>
            <a:pPr lvl="0"/>
            <a:r>
              <a:rPr lang="en-US"/>
              <a:t>Click to edit master text styles</a:t>
            </a:r>
          </a:p>
          <a:p>
            <a:pPr lvl="1"/>
            <a:r>
              <a:rPr lang="en-US"/>
              <a:t>Second level</a:t>
            </a:r>
          </a:p>
          <a:p>
            <a:pPr lvl="2"/>
            <a:r>
              <a:rPr lang="en-US"/>
              <a:t>Third level</a:t>
            </a:r>
          </a:p>
        </p:txBody>
      </p:sp>
      <p:sp>
        <p:nvSpPr>
          <p:cNvPr id="21" name="Text Placeholder 19">
            <a:extLst>
              <a:ext uri="{FF2B5EF4-FFF2-40B4-BE49-F238E27FC236}">
                <a16:creationId xmlns:a16="http://schemas.microsoft.com/office/drawing/2014/main" id="{1378EDB8-0740-4899-9053-3E5A2591CF5A}"/>
              </a:ext>
            </a:extLst>
          </p:cNvPr>
          <p:cNvSpPr>
            <a:spLocks noGrp="1"/>
          </p:cNvSpPr>
          <p:nvPr>
            <p:ph type="body" sz="quarter" idx="22" hasCustomPrompt="1"/>
          </p:nvPr>
        </p:nvSpPr>
        <p:spPr>
          <a:xfrm>
            <a:off x="8115300" y="2004733"/>
            <a:ext cx="3619500" cy="4233260"/>
          </a:xfrm>
        </p:spPr>
        <p:txBody>
          <a:bodyPr/>
          <a:lstStyle>
            <a:lvl1pPr>
              <a:defRPr b="0"/>
            </a:lvl1pPr>
            <a:lvl2pPr marL="352425" indent="-234950">
              <a:buFont typeface="Wingdings" panose="05000000000000000000" pitchFamily="2" charset="2"/>
              <a:buChar char="§"/>
              <a:defRPr/>
            </a:lvl2pPr>
            <a:lvl3pPr marL="457200" indent="-222250">
              <a:buFont typeface="Arial" panose="020B0604020202020204" pitchFamily="34" charset="0"/>
              <a:buChar char="‒"/>
              <a:defRPr sz="2000"/>
            </a:lvl3pPr>
          </a:lstStyle>
          <a:p>
            <a:pPr lvl="0"/>
            <a:r>
              <a:rPr lang="en-US"/>
              <a:t>Click to edit master text styles</a:t>
            </a:r>
          </a:p>
          <a:p>
            <a:pPr lvl="1"/>
            <a:r>
              <a:rPr lang="en-US"/>
              <a:t>Second level</a:t>
            </a:r>
          </a:p>
          <a:p>
            <a:pPr lvl="2"/>
            <a:r>
              <a:rPr lang="en-US"/>
              <a:t>Third level</a:t>
            </a:r>
          </a:p>
        </p:txBody>
      </p:sp>
      <p:sp>
        <p:nvSpPr>
          <p:cNvPr id="22" name="Text Placeholder 19">
            <a:extLst>
              <a:ext uri="{FF2B5EF4-FFF2-40B4-BE49-F238E27FC236}">
                <a16:creationId xmlns:a16="http://schemas.microsoft.com/office/drawing/2014/main" id="{E0DBD197-6D2F-4C08-9281-235DD012C3AE}"/>
              </a:ext>
            </a:extLst>
          </p:cNvPr>
          <p:cNvSpPr>
            <a:spLocks noGrp="1"/>
          </p:cNvSpPr>
          <p:nvPr>
            <p:ph type="body" sz="quarter" idx="23" hasCustomPrompt="1"/>
          </p:nvPr>
        </p:nvSpPr>
        <p:spPr>
          <a:xfrm>
            <a:off x="4286250" y="2015140"/>
            <a:ext cx="3619500" cy="4233260"/>
          </a:xfrm>
        </p:spPr>
        <p:txBody>
          <a:bodyPr/>
          <a:lstStyle>
            <a:lvl1pPr>
              <a:defRPr b="0"/>
            </a:lvl1pPr>
            <a:lvl2pPr marL="352425" indent="-234950">
              <a:buFont typeface="Wingdings" panose="05000000000000000000" pitchFamily="2" charset="2"/>
              <a:buChar char="§"/>
              <a:defRPr/>
            </a:lvl2pPr>
            <a:lvl3pPr marL="457200" indent="-222250">
              <a:buFont typeface="Arial" panose="020B0604020202020204" pitchFamily="34" charset="0"/>
              <a:buChar char="‒"/>
              <a:defRPr sz="2000"/>
            </a:lvl3pPr>
          </a:lstStyle>
          <a:p>
            <a:pPr lvl="0"/>
            <a:r>
              <a:rPr lang="en-US"/>
              <a:t>Click to edit master text styles</a:t>
            </a:r>
          </a:p>
          <a:p>
            <a:pPr lvl="1"/>
            <a:r>
              <a:rPr lang="en-US"/>
              <a:t>Second level</a:t>
            </a:r>
          </a:p>
          <a:p>
            <a:pPr lvl="2"/>
            <a:r>
              <a:rPr lang="en-US"/>
              <a:t>Third level</a:t>
            </a:r>
          </a:p>
        </p:txBody>
      </p:sp>
      <p:pic>
        <p:nvPicPr>
          <p:cNvPr id="12" name="Picture 11">
            <a:extLst>
              <a:ext uri="{FF2B5EF4-FFF2-40B4-BE49-F238E27FC236}">
                <a16:creationId xmlns:a16="http://schemas.microsoft.com/office/drawing/2014/main" id="{5E38DE22-45AE-4C21-8B18-7AE528A43EBA}"/>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312131892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Four Cirlce Images_Navy">
    <p:spTree>
      <p:nvGrpSpPr>
        <p:cNvPr id="1" name=""/>
        <p:cNvGrpSpPr/>
        <p:nvPr/>
      </p:nvGrpSpPr>
      <p:grpSpPr>
        <a:xfrm>
          <a:off x="0" y="0"/>
          <a:ext cx="0" cy="0"/>
          <a:chOff x="0" y="0"/>
          <a:chExt cx="0" cy="0"/>
        </a:xfrm>
      </p:grpSpPr>
      <p:sp>
        <p:nvSpPr>
          <p:cNvPr id="6" name="Picture Placeholder 5"/>
          <p:cNvSpPr>
            <a:spLocks noGrp="1"/>
          </p:cNvSpPr>
          <p:nvPr>
            <p:ph type="pic" sz="quarter" idx="16" hasCustomPrompt="1"/>
          </p:nvPr>
        </p:nvSpPr>
        <p:spPr>
          <a:xfrm>
            <a:off x="1038225" y="1548439"/>
            <a:ext cx="1524000" cy="1524000"/>
          </a:xfrm>
          <a:prstGeom prst="rect">
            <a:avLst/>
          </a:prstGeom>
          <a:solidFill>
            <a:schemeClr val="tx2">
              <a:lumMod val="95000"/>
            </a:schemeClr>
          </a:solidFill>
          <a:ln w="38100">
            <a:solidFill>
              <a:schemeClr val="accent3"/>
            </a:solidFill>
            <a:miter lim="800000"/>
          </a:ln>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200" b="0" cap="none">
                <a:solidFill>
                  <a:srgbClr val="0B2338"/>
                </a:solidFill>
              </a:defRPr>
            </a:lvl1pPr>
          </a:lstStyle>
          <a:p>
            <a:r>
              <a:rPr lang="en-US"/>
              <a:t>Drag photo to placeholder or click on icon to place photo from file. </a:t>
            </a:r>
          </a:p>
          <a:p>
            <a:endParaRPr lang="en-US"/>
          </a:p>
        </p:txBody>
      </p:sp>
      <p:sp>
        <p:nvSpPr>
          <p:cNvPr id="14" name="Picture Placeholder 5"/>
          <p:cNvSpPr>
            <a:spLocks noGrp="1"/>
          </p:cNvSpPr>
          <p:nvPr>
            <p:ph type="pic" sz="quarter" idx="17" hasCustomPrompt="1"/>
          </p:nvPr>
        </p:nvSpPr>
        <p:spPr>
          <a:xfrm>
            <a:off x="3905250" y="1548439"/>
            <a:ext cx="1524000" cy="1524000"/>
          </a:xfrm>
          <a:prstGeom prst="rect">
            <a:avLst/>
          </a:prstGeom>
          <a:solidFill>
            <a:schemeClr val="tx2">
              <a:lumMod val="95000"/>
            </a:schemeClr>
          </a:solidFill>
          <a:ln w="38100">
            <a:solidFill>
              <a:schemeClr val="accent3"/>
            </a:solidFill>
            <a:miter lim="800000"/>
          </a:ln>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200" b="0" cap="none">
                <a:solidFill>
                  <a:srgbClr val="0B2338"/>
                </a:solidFill>
              </a:defRPr>
            </a:lvl1pPr>
          </a:lstStyle>
          <a:p>
            <a:r>
              <a:rPr lang="en-US"/>
              <a:t>Drag photo to placeholder or click on icon to place photo from file. </a:t>
            </a:r>
          </a:p>
          <a:p>
            <a:endParaRPr lang="en-US"/>
          </a:p>
        </p:txBody>
      </p:sp>
      <p:sp>
        <p:nvSpPr>
          <p:cNvPr id="15" name="Picture Placeholder 5"/>
          <p:cNvSpPr>
            <a:spLocks noGrp="1"/>
          </p:cNvSpPr>
          <p:nvPr>
            <p:ph type="pic" sz="quarter" idx="18" hasCustomPrompt="1"/>
          </p:nvPr>
        </p:nvSpPr>
        <p:spPr>
          <a:xfrm>
            <a:off x="6772275" y="1548439"/>
            <a:ext cx="1524000" cy="1524000"/>
          </a:xfrm>
          <a:prstGeom prst="rect">
            <a:avLst/>
          </a:prstGeom>
          <a:solidFill>
            <a:schemeClr val="tx2">
              <a:lumMod val="95000"/>
            </a:schemeClr>
          </a:solidFill>
          <a:ln w="38100">
            <a:solidFill>
              <a:schemeClr val="accent3"/>
            </a:solidFill>
            <a:miter lim="800000"/>
          </a:ln>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200" b="0" cap="none">
                <a:solidFill>
                  <a:srgbClr val="0B2338"/>
                </a:solidFill>
              </a:defRPr>
            </a:lvl1pPr>
          </a:lstStyle>
          <a:p>
            <a:r>
              <a:rPr lang="en-US"/>
              <a:t>Drag photo to placeholder or click on icon to place photo from file. </a:t>
            </a:r>
          </a:p>
          <a:p>
            <a:endParaRPr lang="en-US"/>
          </a:p>
        </p:txBody>
      </p:sp>
      <p:sp>
        <p:nvSpPr>
          <p:cNvPr id="16" name="Picture Placeholder 5"/>
          <p:cNvSpPr>
            <a:spLocks noGrp="1"/>
          </p:cNvSpPr>
          <p:nvPr>
            <p:ph type="pic" sz="quarter" idx="19" hasCustomPrompt="1"/>
          </p:nvPr>
        </p:nvSpPr>
        <p:spPr>
          <a:xfrm>
            <a:off x="9629775" y="1548439"/>
            <a:ext cx="1524000" cy="1524000"/>
          </a:xfrm>
          <a:prstGeom prst="rect">
            <a:avLst/>
          </a:prstGeom>
          <a:solidFill>
            <a:schemeClr val="tx2">
              <a:lumMod val="95000"/>
            </a:schemeClr>
          </a:solidFill>
          <a:ln w="38100">
            <a:solidFill>
              <a:schemeClr val="accent3"/>
            </a:solidFill>
            <a:miter lim="800000"/>
          </a:ln>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200" b="0" cap="none">
                <a:solidFill>
                  <a:srgbClr val="0B2338"/>
                </a:solidFill>
              </a:defRPr>
            </a:lvl1pPr>
          </a:lstStyle>
          <a:p>
            <a:r>
              <a:rPr lang="en-US"/>
              <a:t>Drag photo to placeholder or click on icon to place photo from file. </a:t>
            </a:r>
          </a:p>
          <a:p>
            <a:endParaRPr lang="en-US"/>
          </a:p>
        </p:txBody>
      </p:sp>
      <p:sp>
        <p:nvSpPr>
          <p:cNvPr id="17" name="Text Placeholder 2"/>
          <p:cNvSpPr>
            <a:spLocks noGrp="1"/>
          </p:cNvSpPr>
          <p:nvPr>
            <p:ph type="body" idx="1" hasCustomPrompt="1"/>
          </p:nvPr>
        </p:nvSpPr>
        <p:spPr>
          <a:xfrm>
            <a:off x="489145" y="3407221"/>
            <a:ext cx="2560320"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Lorem ipsum</a:t>
            </a:r>
          </a:p>
        </p:txBody>
      </p:sp>
      <p:sp>
        <p:nvSpPr>
          <p:cNvPr id="23" name="Text Placeholder 2"/>
          <p:cNvSpPr>
            <a:spLocks noGrp="1"/>
          </p:cNvSpPr>
          <p:nvPr>
            <p:ph type="body" idx="20" hasCustomPrompt="1"/>
          </p:nvPr>
        </p:nvSpPr>
        <p:spPr>
          <a:xfrm>
            <a:off x="3349821" y="3407221"/>
            <a:ext cx="2560320"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Lorem ipsum</a:t>
            </a:r>
          </a:p>
        </p:txBody>
      </p:sp>
      <p:sp>
        <p:nvSpPr>
          <p:cNvPr id="25" name="Text Placeholder 2"/>
          <p:cNvSpPr>
            <a:spLocks noGrp="1"/>
          </p:cNvSpPr>
          <p:nvPr>
            <p:ph type="body" idx="22" hasCustomPrompt="1"/>
          </p:nvPr>
        </p:nvSpPr>
        <p:spPr>
          <a:xfrm>
            <a:off x="6305035" y="3407221"/>
            <a:ext cx="2560320"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Lorem ipsum</a:t>
            </a:r>
          </a:p>
        </p:txBody>
      </p:sp>
      <p:sp>
        <p:nvSpPr>
          <p:cNvPr id="27" name="Text Placeholder 2"/>
          <p:cNvSpPr>
            <a:spLocks noGrp="1"/>
          </p:cNvSpPr>
          <p:nvPr>
            <p:ph type="body" idx="24" hasCustomPrompt="1"/>
          </p:nvPr>
        </p:nvSpPr>
        <p:spPr>
          <a:xfrm>
            <a:off x="9174480" y="3407221"/>
            <a:ext cx="2560320"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Lorem ipsum</a:t>
            </a:r>
          </a:p>
        </p:txBody>
      </p:sp>
      <p:sp>
        <p:nvSpPr>
          <p:cNvPr id="29" name="Title 28"/>
          <p:cNvSpPr>
            <a:spLocks noGrp="1"/>
          </p:cNvSpPr>
          <p:nvPr>
            <p:ph type="title" hasCustomPrompt="1"/>
          </p:nvPr>
        </p:nvSpPr>
        <p:spPr>
          <a:xfrm>
            <a:off x="457200" y="396905"/>
            <a:ext cx="11277600" cy="693337"/>
          </a:xfrm>
        </p:spPr>
        <p:txBody>
          <a:bodyPr/>
          <a:lstStyle>
            <a:lvl1pPr algn="ctr">
              <a:defRPr sz="3200">
                <a:solidFill>
                  <a:schemeClr val="tx1"/>
                </a:solidFill>
              </a:defRPr>
            </a:lvl1pPr>
          </a:lstStyle>
          <a:p>
            <a:r>
              <a:rPr lang="en-US"/>
              <a:t>Slide Title, Arial 32 pt.</a:t>
            </a:r>
          </a:p>
        </p:txBody>
      </p:sp>
      <p:sp>
        <p:nvSpPr>
          <p:cNvPr id="2" name="Slide Number Placeholder 1"/>
          <p:cNvSpPr>
            <a:spLocks noGrp="1"/>
          </p:cNvSpPr>
          <p:nvPr>
            <p:ph type="sldNum" sz="quarter" idx="27"/>
          </p:nvPr>
        </p:nvSpPr>
        <p:spPr/>
        <p:txBody>
          <a:bodyPr/>
          <a:lstStyle>
            <a:lvl1pPr>
              <a:defRPr>
                <a:solidFill>
                  <a:schemeClr val="tx1"/>
                </a:solidFill>
              </a:defRPr>
            </a:lvl1pPr>
          </a:lstStyle>
          <a:p>
            <a:fld id="{2F2F552B-1952-B44E-8CAB-5705F0ACD2E2}" type="slidenum">
              <a:rPr lang="uk-UA" smtClean="0"/>
              <a:pPr/>
              <a:t>‹#›</a:t>
            </a:fld>
            <a:endParaRPr lang="uk-UA"/>
          </a:p>
        </p:txBody>
      </p:sp>
      <p:sp>
        <p:nvSpPr>
          <p:cNvPr id="20" name="Text Placeholder 3">
            <a:extLst>
              <a:ext uri="{FF2B5EF4-FFF2-40B4-BE49-F238E27FC236}">
                <a16:creationId xmlns:a16="http://schemas.microsoft.com/office/drawing/2014/main" id="{A72CD6B6-9C07-420E-9231-F63233160BD1}"/>
              </a:ext>
            </a:extLst>
          </p:cNvPr>
          <p:cNvSpPr>
            <a:spLocks noGrp="1"/>
          </p:cNvSpPr>
          <p:nvPr>
            <p:ph type="body" sz="quarter" idx="28" hasCustomPrompt="1"/>
          </p:nvPr>
        </p:nvSpPr>
        <p:spPr>
          <a:xfrm>
            <a:off x="474760" y="3972535"/>
            <a:ext cx="2560320" cy="1233468"/>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a:t>Click to edit master text styles</a:t>
            </a:r>
          </a:p>
        </p:txBody>
      </p:sp>
      <p:sp>
        <p:nvSpPr>
          <p:cNvPr id="21" name="Text Placeholder 3">
            <a:extLst>
              <a:ext uri="{FF2B5EF4-FFF2-40B4-BE49-F238E27FC236}">
                <a16:creationId xmlns:a16="http://schemas.microsoft.com/office/drawing/2014/main" id="{D8F24A27-0605-44A5-AC6D-02C755F07B8A}"/>
              </a:ext>
            </a:extLst>
          </p:cNvPr>
          <p:cNvSpPr>
            <a:spLocks noGrp="1"/>
          </p:cNvSpPr>
          <p:nvPr>
            <p:ph type="body" sz="quarter" idx="29" hasCustomPrompt="1"/>
          </p:nvPr>
        </p:nvSpPr>
        <p:spPr>
          <a:xfrm>
            <a:off x="3350814" y="3972535"/>
            <a:ext cx="2560320" cy="1233468"/>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a:t>Click to edit master text styles</a:t>
            </a:r>
          </a:p>
        </p:txBody>
      </p:sp>
      <p:sp>
        <p:nvSpPr>
          <p:cNvPr id="22" name="Text Placeholder 3">
            <a:extLst>
              <a:ext uri="{FF2B5EF4-FFF2-40B4-BE49-F238E27FC236}">
                <a16:creationId xmlns:a16="http://schemas.microsoft.com/office/drawing/2014/main" id="{1ADA441C-C4BE-4EAB-8819-5C78BDC65DA4}"/>
              </a:ext>
            </a:extLst>
          </p:cNvPr>
          <p:cNvSpPr>
            <a:spLocks noGrp="1"/>
          </p:cNvSpPr>
          <p:nvPr>
            <p:ph type="body" sz="quarter" idx="30" hasCustomPrompt="1"/>
          </p:nvPr>
        </p:nvSpPr>
        <p:spPr>
          <a:xfrm>
            <a:off x="6298426" y="3963531"/>
            <a:ext cx="2560320" cy="1233468"/>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a:t>Click to edit master text styles</a:t>
            </a:r>
          </a:p>
        </p:txBody>
      </p:sp>
      <p:sp>
        <p:nvSpPr>
          <p:cNvPr id="30" name="Text Placeholder 3">
            <a:extLst>
              <a:ext uri="{FF2B5EF4-FFF2-40B4-BE49-F238E27FC236}">
                <a16:creationId xmlns:a16="http://schemas.microsoft.com/office/drawing/2014/main" id="{E708554F-2173-4A8D-B673-E68B1415F335}"/>
              </a:ext>
            </a:extLst>
          </p:cNvPr>
          <p:cNvSpPr>
            <a:spLocks noGrp="1"/>
          </p:cNvSpPr>
          <p:nvPr>
            <p:ph type="body" sz="quarter" idx="31" hasCustomPrompt="1"/>
          </p:nvPr>
        </p:nvSpPr>
        <p:spPr>
          <a:xfrm>
            <a:off x="9174480" y="3972535"/>
            <a:ext cx="2560320" cy="1233468"/>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a:t>Click to edit master text styles</a:t>
            </a:r>
          </a:p>
        </p:txBody>
      </p:sp>
      <p:pic>
        <p:nvPicPr>
          <p:cNvPr id="19" name="Picture 18">
            <a:extLst>
              <a:ext uri="{FF2B5EF4-FFF2-40B4-BE49-F238E27FC236}">
                <a16:creationId xmlns:a16="http://schemas.microsoft.com/office/drawing/2014/main" id="{8760724D-7DC9-41A3-B4D7-9EFE4E7F65AF}"/>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251184392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Quote With Text_Navy">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396905"/>
            <a:ext cx="11277600" cy="693337"/>
          </a:xfrm>
        </p:spPr>
        <p:txBody>
          <a:bodyPr lIns="91440" rIns="91440" anchor="ctr">
            <a:noAutofit/>
          </a:bodyPr>
          <a:lstStyle>
            <a:lvl1pPr>
              <a:defRPr sz="3200" baseline="0">
                <a:solidFill>
                  <a:schemeClr val="tx1"/>
                </a:solidFill>
              </a:defRPr>
            </a:lvl1pPr>
          </a:lstStyle>
          <a:p>
            <a:r>
              <a:rPr lang="en-US"/>
              <a:t>Slide Title, Arial 36 pt.</a:t>
            </a:r>
          </a:p>
        </p:txBody>
      </p:sp>
      <p:sp>
        <p:nvSpPr>
          <p:cNvPr id="10" name="Text Placeholder 9"/>
          <p:cNvSpPr>
            <a:spLocks noGrp="1"/>
          </p:cNvSpPr>
          <p:nvPr>
            <p:ph type="body" sz="quarter" idx="25" hasCustomPrompt="1"/>
          </p:nvPr>
        </p:nvSpPr>
        <p:spPr>
          <a:xfrm>
            <a:off x="457200" y="1747764"/>
            <a:ext cx="5524500" cy="1178180"/>
          </a:xfrm>
          <a:prstGeom prst="rect">
            <a:avLst/>
          </a:prstGeom>
        </p:spPr>
        <p:txBody>
          <a:bodyPr anchor="ctr">
            <a:noAutofit/>
          </a:bodyPr>
          <a:lstStyle>
            <a:lvl1pPr>
              <a:defRPr b="0">
                <a:solidFill>
                  <a:schemeClr val="tx2"/>
                </a:solidFill>
              </a:defRPr>
            </a:lvl1pPr>
            <a:lvl2pPr>
              <a:lnSpc>
                <a:spcPct val="100000"/>
              </a:lnSpc>
              <a:defRPr>
                <a:solidFill>
                  <a:schemeClr val="tx1"/>
                </a:solidFill>
              </a:defRPr>
            </a:lvl2pPr>
          </a:lstStyle>
          <a:p>
            <a:pPr lvl="1"/>
            <a:r>
              <a:rPr lang="en-US"/>
              <a:t>Lorem ipsum dolor sit </a:t>
            </a:r>
            <a:r>
              <a:rPr lang="en-US" err="1"/>
              <a:t>amet</a:t>
            </a:r>
            <a:r>
              <a:rPr lang="en-US"/>
              <a:t>, </a:t>
            </a:r>
            <a:r>
              <a:rPr lang="en-US" err="1"/>
              <a:t>adipiscing</a:t>
            </a:r>
            <a:r>
              <a:rPr lang="en-US"/>
              <a:t> </a:t>
            </a:r>
            <a:r>
              <a:rPr lang="en-US" err="1"/>
              <a:t>elit</a:t>
            </a:r>
            <a:r>
              <a:rPr lang="en-US"/>
              <a:t>, sed diam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a:t>
            </a:r>
          </a:p>
        </p:txBody>
      </p:sp>
      <p:sp>
        <p:nvSpPr>
          <p:cNvPr id="9" name="Text Placeholder 9"/>
          <p:cNvSpPr>
            <a:spLocks noGrp="1"/>
          </p:cNvSpPr>
          <p:nvPr>
            <p:ph type="body" sz="quarter" idx="28" hasCustomPrompt="1"/>
          </p:nvPr>
        </p:nvSpPr>
        <p:spPr>
          <a:xfrm>
            <a:off x="457200" y="1243584"/>
            <a:ext cx="5524500" cy="350838"/>
          </a:xfrm>
          <a:prstGeom prst="rect">
            <a:avLst/>
          </a:prstGeom>
        </p:spPr>
        <p:txBody>
          <a:bodyPr anchor="ctr">
            <a:noAutofit/>
          </a:bodyPr>
          <a:lstStyle>
            <a:lvl1pPr>
              <a:defRPr b="1" cap="none" baseline="0">
                <a:solidFill>
                  <a:schemeClr val="accent3"/>
                </a:solidFill>
              </a:defRPr>
            </a:lvl1pPr>
          </a:lstStyle>
          <a:p>
            <a:pPr lvl="0"/>
            <a:r>
              <a:rPr lang="en-US"/>
              <a:t>Slide Subtitle, Arial 24 pt.</a:t>
            </a:r>
          </a:p>
        </p:txBody>
      </p:sp>
      <p:sp>
        <p:nvSpPr>
          <p:cNvPr id="4" name="Content Placeholder 3"/>
          <p:cNvSpPr>
            <a:spLocks noGrp="1"/>
          </p:cNvSpPr>
          <p:nvPr>
            <p:ph sz="quarter" idx="33" hasCustomPrompt="1"/>
          </p:nvPr>
        </p:nvSpPr>
        <p:spPr>
          <a:xfrm>
            <a:off x="457200" y="3079286"/>
            <a:ext cx="5522976" cy="3169114"/>
          </a:xfrm>
          <a:prstGeom prst="rect">
            <a:avLst/>
          </a:prstGeom>
        </p:spPr>
        <p:txBody>
          <a:bodyPr>
            <a:noAutofit/>
          </a:bodyPr>
          <a:lstStyle>
            <a:lvl1pPr>
              <a:lnSpc>
                <a:spcPct val="100000"/>
              </a:lnSpc>
              <a:defRPr>
                <a:solidFill>
                  <a:schemeClr val="tx1"/>
                </a:solidFill>
              </a:defRPr>
            </a:lvl1pPr>
            <a:lvl2pPr>
              <a:lnSpc>
                <a:spcPct val="100000"/>
              </a:lnSpc>
              <a:defRPr>
                <a:solidFill>
                  <a:schemeClr val="tx1"/>
                </a:solidFill>
              </a:defRPr>
            </a:lvl2pPr>
            <a:lvl3pPr>
              <a:lnSpc>
                <a:spcPct val="100000"/>
              </a:lnSpc>
              <a:defRPr>
                <a:solidFill>
                  <a:schemeClr val="tx1"/>
                </a:solidFill>
              </a:defRPr>
            </a:lvl3pPr>
            <a:lvl4pPr>
              <a:lnSpc>
                <a:spcPct val="100000"/>
              </a:lnSpc>
              <a:defRPr>
                <a:solidFill>
                  <a:schemeClr val="tx1"/>
                </a:solidFill>
              </a:defRPr>
            </a:lvl4pPr>
            <a:lvl5pPr marL="1097280" indent="-292608">
              <a:lnSpc>
                <a:spcPct val="100000"/>
              </a:lnSpc>
              <a:buFont typeface="Arial" panose="020B0604020202020204" pitchFamily="34" charset="0"/>
              <a:buChar cha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Slide Number Placeholder 1"/>
          <p:cNvSpPr>
            <a:spLocks noGrp="1"/>
          </p:cNvSpPr>
          <p:nvPr>
            <p:ph type="sldNum" sz="quarter" idx="34"/>
          </p:nvPr>
        </p:nvSpPr>
        <p:spPr/>
        <p:txBody>
          <a:bodyPr/>
          <a:lstStyle>
            <a:lvl1pPr>
              <a:defRPr>
                <a:solidFill>
                  <a:schemeClr val="tx1"/>
                </a:solidFill>
              </a:defRPr>
            </a:lvl1pPr>
          </a:lstStyle>
          <a:p>
            <a:fld id="{2F2F552B-1952-B44E-8CAB-5705F0ACD2E2}" type="slidenum">
              <a:rPr lang="uk-UA" smtClean="0"/>
              <a:pPr/>
              <a:t>‹#›</a:t>
            </a:fld>
            <a:endParaRPr lang="uk-UA"/>
          </a:p>
        </p:txBody>
      </p:sp>
      <p:sp>
        <p:nvSpPr>
          <p:cNvPr id="5" name="Text Placeholder 4">
            <a:extLst>
              <a:ext uri="{FF2B5EF4-FFF2-40B4-BE49-F238E27FC236}">
                <a16:creationId xmlns:a16="http://schemas.microsoft.com/office/drawing/2014/main" id="{64276B16-28A0-4B86-897C-30382FC3EBB6}"/>
              </a:ext>
            </a:extLst>
          </p:cNvPr>
          <p:cNvSpPr>
            <a:spLocks noGrp="1"/>
          </p:cNvSpPr>
          <p:nvPr>
            <p:ph type="body" sz="quarter" idx="35" hasCustomPrompt="1"/>
          </p:nvPr>
        </p:nvSpPr>
        <p:spPr>
          <a:xfrm>
            <a:off x="6934200" y="1942092"/>
            <a:ext cx="4818450" cy="923330"/>
          </a:xfrm>
        </p:spPr>
        <p:txBody>
          <a:bodyPr>
            <a:spAutoFit/>
          </a:bodyPr>
          <a:lstStyle>
            <a:lvl1pPr>
              <a:defRPr sz="2800" cap="none" baseline="0"/>
            </a:lvl1pPr>
            <a:lvl2pPr marL="295275" indent="-285750">
              <a:buClr>
                <a:schemeClr val="accent3"/>
              </a:buClr>
              <a:buSzPct val="110000"/>
              <a:buFont typeface="Arial" panose="020B0604020202020204" pitchFamily="34" charset="0"/>
              <a:buChar char="‒"/>
              <a:defRPr sz="1600" cap="none" baseline="0">
                <a:solidFill>
                  <a:schemeClr val="accent3"/>
                </a:solidFill>
              </a:defRPr>
            </a:lvl2pPr>
            <a:lvl3pPr marL="0" indent="0">
              <a:buNone/>
              <a:defRPr/>
            </a:lvl3pPr>
          </a:lstStyle>
          <a:p>
            <a:pPr lvl="0"/>
            <a:r>
              <a:rPr lang="en-US"/>
              <a:t>“Click to edit text”</a:t>
            </a:r>
          </a:p>
          <a:p>
            <a:pPr lvl="1"/>
            <a:r>
              <a:rPr lang="en-US"/>
              <a:t>To have source text, hit the bullet indent button</a:t>
            </a:r>
          </a:p>
        </p:txBody>
      </p:sp>
      <p:pic>
        <p:nvPicPr>
          <p:cNvPr id="11" name="Picture 10">
            <a:extLst>
              <a:ext uri="{FF2B5EF4-FFF2-40B4-BE49-F238E27FC236}">
                <a16:creationId xmlns:a16="http://schemas.microsoft.com/office/drawing/2014/main" id="{092558DF-6B9E-4F30-9907-341ECFEE0592}"/>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103016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_Layout with 3 images_White">
    <p:spTree>
      <p:nvGrpSpPr>
        <p:cNvPr id="1" name=""/>
        <p:cNvGrpSpPr/>
        <p:nvPr/>
      </p:nvGrpSpPr>
      <p:grpSpPr>
        <a:xfrm>
          <a:off x="0" y="0"/>
          <a:ext cx="0" cy="0"/>
          <a:chOff x="0" y="0"/>
          <a:chExt cx="0" cy="0"/>
        </a:xfrm>
      </p:grpSpPr>
      <p:sp>
        <p:nvSpPr>
          <p:cNvPr id="4" name="Picture Placeholder 15">
            <a:extLst>
              <a:ext uri="{FF2B5EF4-FFF2-40B4-BE49-F238E27FC236}">
                <a16:creationId xmlns:a16="http://schemas.microsoft.com/office/drawing/2014/main" id="{C17A7C1D-9302-46DF-BFD2-2563B3044F33}"/>
              </a:ext>
            </a:extLst>
          </p:cNvPr>
          <p:cNvSpPr>
            <a:spLocks noGrp="1"/>
          </p:cNvSpPr>
          <p:nvPr>
            <p:ph type="pic" sz="quarter" idx="11" hasCustomPrompt="1"/>
          </p:nvPr>
        </p:nvSpPr>
        <p:spPr>
          <a:xfrm>
            <a:off x="460377" y="1386799"/>
            <a:ext cx="3427207" cy="2333737"/>
          </a:xfrm>
          <a:prstGeom prst="rect">
            <a:avLst/>
          </a:prstGeom>
          <a:solidFill>
            <a:schemeClr val="bg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chemeClr val="tx1"/>
                </a:solidFill>
              </a:defRPr>
            </a:lvl1pPr>
          </a:lstStyle>
          <a:p>
            <a:r>
              <a:rPr lang="en-US"/>
              <a:t>Drag photo to placeholder or click on icon to place photo from file. </a:t>
            </a:r>
          </a:p>
          <a:p>
            <a:endParaRPr lang="en-US"/>
          </a:p>
        </p:txBody>
      </p:sp>
      <p:sp>
        <p:nvSpPr>
          <p:cNvPr id="5" name="Text Placeholder 2">
            <a:extLst>
              <a:ext uri="{FF2B5EF4-FFF2-40B4-BE49-F238E27FC236}">
                <a16:creationId xmlns:a16="http://schemas.microsoft.com/office/drawing/2014/main" id="{AA7B1DE9-CA71-42BD-9B26-D9339CAA7D41}"/>
              </a:ext>
            </a:extLst>
          </p:cNvPr>
          <p:cNvSpPr>
            <a:spLocks noGrp="1"/>
          </p:cNvSpPr>
          <p:nvPr>
            <p:ph type="body" idx="1" hasCustomPrompt="1"/>
          </p:nvPr>
        </p:nvSpPr>
        <p:spPr>
          <a:xfrm>
            <a:off x="460377" y="3903250"/>
            <a:ext cx="3439270"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Lorem ipsum</a:t>
            </a:r>
          </a:p>
        </p:txBody>
      </p:sp>
      <p:sp>
        <p:nvSpPr>
          <p:cNvPr id="6" name="Text Placeholder 2">
            <a:extLst>
              <a:ext uri="{FF2B5EF4-FFF2-40B4-BE49-F238E27FC236}">
                <a16:creationId xmlns:a16="http://schemas.microsoft.com/office/drawing/2014/main" id="{78B7A906-EB1D-499D-959E-380FA592A279}"/>
              </a:ext>
            </a:extLst>
          </p:cNvPr>
          <p:cNvSpPr>
            <a:spLocks noGrp="1"/>
          </p:cNvSpPr>
          <p:nvPr>
            <p:ph type="body" idx="14" hasCustomPrompt="1"/>
          </p:nvPr>
        </p:nvSpPr>
        <p:spPr>
          <a:xfrm>
            <a:off x="4382826" y="3903250"/>
            <a:ext cx="3427206"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Lorem ipsum</a:t>
            </a:r>
          </a:p>
        </p:txBody>
      </p:sp>
      <p:sp>
        <p:nvSpPr>
          <p:cNvPr id="7" name="Text Placeholder 2">
            <a:extLst>
              <a:ext uri="{FF2B5EF4-FFF2-40B4-BE49-F238E27FC236}">
                <a16:creationId xmlns:a16="http://schemas.microsoft.com/office/drawing/2014/main" id="{B17D182C-B7C1-4A31-8D96-D4347894F547}"/>
              </a:ext>
            </a:extLst>
          </p:cNvPr>
          <p:cNvSpPr>
            <a:spLocks noGrp="1"/>
          </p:cNvSpPr>
          <p:nvPr>
            <p:ph type="body" idx="16" hasCustomPrompt="1"/>
          </p:nvPr>
        </p:nvSpPr>
        <p:spPr>
          <a:xfrm>
            <a:off x="8298629" y="3903250"/>
            <a:ext cx="3421788"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Lorem ipsum</a:t>
            </a:r>
          </a:p>
        </p:txBody>
      </p:sp>
      <p:sp>
        <p:nvSpPr>
          <p:cNvPr id="8" name="Title 2">
            <a:extLst>
              <a:ext uri="{FF2B5EF4-FFF2-40B4-BE49-F238E27FC236}">
                <a16:creationId xmlns:a16="http://schemas.microsoft.com/office/drawing/2014/main" id="{922C69B3-553F-4B75-92CD-C2E5F0257497}"/>
              </a:ext>
            </a:extLst>
          </p:cNvPr>
          <p:cNvSpPr>
            <a:spLocks noGrp="1"/>
          </p:cNvSpPr>
          <p:nvPr>
            <p:ph type="title" hasCustomPrompt="1"/>
          </p:nvPr>
        </p:nvSpPr>
        <p:spPr>
          <a:xfrm>
            <a:off x="457200" y="388299"/>
            <a:ext cx="11277600" cy="656850"/>
          </a:xfrm>
        </p:spPr>
        <p:txBody>
          <a:bodyPr/>
          <a:lstStyle>
            <a:lvl1pPr algn="ctr">
              <a:defRPr sz="3200" cap="none">
                <a:solidFill>
                  <a:schemeClr val="tx1"/>
                </a:solidFill>
              </a:defRPr>
            </a:lvl1pPr>
          </a:lstStyle>
          <a:p>
            <a:r>
              <a:rPr lang="en-US"/>
              <a:t>Slide Title, Arial 32 Pt.</a:t>
            </a:r>
          </a:p>
        </p:txBody>
      </p:sp>
      <p:sp>
        <p:nvSpPr>
          <p:cNvPr id="9" name="Picture Placeholder 15">
            <a:extLst>
              <a:ext uri="{FF2B5EF4-FFF2-40B4-BE49-F238E27FC236}">
                <a16:creationId xmlns:a16="http://schemas.microsoft.com/office/drawing/2014/main" id="{F10644E1-3533-428D-AA0F-AA03DB375A43}"/>
              </a:ext>
            </a:extLst>
          </p:cNvPr>
          <p:cNvSpPr>
            <a:spLocks noGrp="1"/>
          </p:cNvSpPr>
          <p:nvPr>
            <p:ph type="pic" sz="quarter" idx="18" hasCustomPrompt="1"/>
          </p:nvPr>
        </p:nvSpPr>
        <p:spPr>
          <a:xfrm>
            <a:off x="4370762" y="1386799"/>
            <a:ext cx="3427207" cy="2333737"/>
          </a:xfrm>
          <a:prstGeom prst="rect">
            <a:avLst/>
          </a:prstGeom>
          <a:solidFill>
            <a:schemeClr val="bg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chemeClr val="tx1"/>
                </a:solidFill>
              </a:defRPr>
            </a:lvl1pPr>
          </a:lstStyle>
          <a:p>
            <a:r>
              <a:rPr lang="en-US"/>
              <a:t>Drag photo to placeholder or click on icon to place photo from file. </a:t>
            </a:r>
          </a:p>
          <a:p>
            <a:endParaRPr lang="en-US"/>
          </a:p>
        </p:txBody>
      </p:sp>
      <p:sp>
        <p:nvSpPr>
          <p:cNvPr id="10" name="Picture Placeholder 15">
            <a:extLst>
              <a:ext uri="{FF2B5EF4-FFF2-40B4-BE49-F238E27FC236}">
                <a16:creationId xmlns:a16="http://schemas.microsoft.com/office/drawing/2014/main" id="{EF8827F1-E2DD-4721-A465-2C94E4576CF8}"/>
              </a:ext>
            </a:extLst>
          </p:cNvPr>
          <p:cNvSpPr>
            <a:spLocks noGrp="1"/>
          </p:cNvSpPr>
          <p:nvPr>
            <p:ph type="pic" sz="quarter" idx="19" hasCustomPrompt="1"/>
          </p:nvPr>
        </p:nvSpPr>
        <p:spPr>
          <a:xfrm>
            <a:off x="8281147" y="1386799"/>
            <a:ext cx="3427207" cy="2333737"/>
          </a:xfrm>
          <a:prstGeom prst="rect">
            <a:avLst/>
          </a:prstGeom>
          <a:solidFill>
            <a:schemeClr val="bg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chemeClr val="tx1"/>
                </a:solidFill>
              </a:defRPr>
            </a:lvl1pPr>
          </a:lstStyle>
          <a:p>
            <a:r>
              <a:rPr lang="en-US"/>
              <a:t>Drag photo to placeholder or click on icon to place photo from file. </a:t>
            </a:r>
          </a:p>
          <a:p>
            <a:endParaRPr lang="en-US"/>
          </a:p>
        </p:txBody>
      </p:sp>
      <p:sp>
        <p:nvSpPr>
          <p:cNvPr id="11" name="Slide Number Placeholder 1">
            <a:extLst>
              <a:ext uri="{FF2B5EF4-FFF2-40B4-BE49-F238E27FC236}">
                <a16:creationId xmlns:a16="http://schemas.microsoft.com/office/drawing/2014/main" id="{9A2B402E-14C9-4EFD-AD52-31E6737BAC77}"/>
              </a:ext>
            </a:extLst>
          </p:cNvPr>
          <p:cNvSpPr txBox="1">
            <a:spLocks/>
          </p:cNvSpPr>
          <p:nvPr userDrawn="1"/>
        </p:nvSpPr>
        <p:spPr>
          <a:xfrm>
            <a:off x="10934700" y="6487280"/>
            <a:ext cx="800100" cy="251853"/>
          </a:xfrm>
          <a:prstGeom prst="rect">
            <a:avLst/>
          </a:prstGeom>
        </p:spPr>
        <p:txBody>
          <a:bodyPr vert="horz" lIns="0" tIns="45720" rIns="0" bIns="45720" rtlCol="0" anchor="ctr"/>
          <a:lstStyle>
            <a:defPPr>
              <a:defRPr lang="en-US"/>
            </a:defPPr>
            <a:lvl1pPr marL="0" algn="r" defTabSz="914400" rtl="0" eaLnBrk="1" latinLnBrk="0" hangingPunct="1">
              <a:defRPr lang="en-US" sz="800" kern="1200" cap="all"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F2F552B-1952-B44E-8CAB-5705F0ACD2E2}" type="slidenum">
              <a:rPr lang="uk-UA" smtClean="0"/>
              <a:pPr/>
              <a:t>‹#›</a:t>
            </a:fld>
            <a:endParaRPr lang="uk-UA"/>
          </a:p>
        </p:txBody>
      </p:sp>
      <p:sp>
        <p:nvSpPr>
          <p:cNvPr id="12" name="Text Placeholder 3">
            <a:extLst>
              <a:ext uri="{FF2B5EF4-FFF2-40B4-BE49-F238E27FC236}">
                <a16:creationId xmlns:a16="http://schemas.microsoft.com/office/drawing/2014/main" id="{1BC3AF4F-971E-44BB-969D-03F43AC5AB07}"/>
              </a:ext>
            </a:extLst>
          </p:cNvPr>
          <p:cNvSpPr>
            <a:spLocks noGrp="1"/>
          </p:cNvSpPr>
          <p:nvPr>
            <p:ph type="body" sz="quarter" idx="21" hasCustomPrompt="1"/>
          </p:nvPr>
        </p:nvSpPr>
        <p:spPr>
          <a:xfrm>
            <a:off x="460375" y="4431391"/>
            <a:ext cx="3439271"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1" algn="ctr"/>
            <a:r>
              <a:rPr lang="en-US"/>
              <a:t>Arial 24 pt. lorem ipsum dolor sit </a:t>
            </a:r>
            <a:r>
              <a:rPr lang="en-US" err="1"/>
              <a:t>amet</a:t>
            </a:r>
            <a:r>
              <a:rPr lang="en-US"/>
              <a:t>, </a:t>
            </a:r>
            <a:r>
              <a:rPr lang="en-US" err="1"/>
              <a:t>consectetuer</a:t>
            </a:r>
            <a:r>
              <a:rPr lang="en-US"/>
              <a:t> </a:t>
            </a:r>
            <a:r>
              <a:rPr lang="en-US" err="1"/>
              <a:t>adipiscing</a:t>
            </a:r>
            <a:r>
              <a:rPr lang="en-US"/>
              <a:t> </a:t>
            </a:r>
            <a:r>
              <a:rPr lang="en-US" err="1"/>
              <a:t>elit</a:t>
            </a:r>
            <a:r>
              <a:rPr lang="en-US"/>
              <a:t>, sed diam</a:t>
            </a:r>
          </a:p>
        </p:txBody>
      </p:sp>
      <p:sp>
        <p:nvSpPr>
          <p:cNvPr id="13" name="Text Placeholder 3">
            <a:extLst>
              <a:ext uri="{FF2B5EF4-FFF2-40B4-BE49-F238E27FC236}">
                <a16:creationId xmlns:a16="http://schemas.microsoft.com/office/drawing/2014/main" id="{9CC3B5CE-E496-4DA0-B5A8-0994638A36C6}"/>
              </a:ext>
            </a:extLst>
          </p:cNvPr>
          <p:cNvSpPr>
            <a:spLocks noGrp="1"/>
          </p:cNvSpPr>
          <p:nvPr>
            <p:ph type="body" sz="quarter" idx="22" hasCustomPrompt="1"/>
          </p:nvPr>
        </p:nvSpPr>
        <p:spPr>
          <a:xfrm>
            <a:off x="8281146" y="4431391"/>
            <a:ext cx="3439271"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1" algn="ctr"/>
            <a:r>
              <a:rPr lang="en-US"/>
              <a:t>Arial 24 pt. lorem ipsum dolor sit </a:t>
            </a:r>
            <a:r>
              <a:rPr lang="en-US" err="1"/>
              <a:t>amet</a:t>
            </a:r>
            <a:r>
              <a:rPr lang="en-US"/>
              <a:t>, </a:t>
            </a:r>
            <a:r>
              <a:rPr lang="en-US" err="1"/>
              <a:t>consectetuer</a:t>
            </a:r>
            <a:r>
              <a:rPr lang="en-US"/>
              <a:t> </a:t>
            </a:r>
            <a:r>
              <a:rPr lang="en-US" err="1"/>
              <a:t>adipiscing</a:t>
            </a:r>
            <a:r>
              <a:rPr lang="en-US"/>
              <a:t> </a:t>
            </a:r>
            <a:r>
              <a:rPr lang="en-US" err="1"/>
              <a:t>elit</a:t>
            </a:r>
            <a:r>
              <a:rPr lang="en-US"/>
              <a:t>, sed diam</a:t>
            </a:r>
          </a:p>
        </p:txBody>
      </p:sp>
      <p:sp>
        <p:nvSpPr>
          <p:cNvPr id="14" name="Text Placeholder 3">
            <a:extLst>
              <a:ext uri="{FF2B5EF4-FFF2-40B4-BE49-F238E27FC236}">
                <a16:creationId xmlns:a16="http://schemas.microsoft.com/office/drawing/2014/main" id="{FF3DD72D-1670-4699-8773-84D4F0CBC225}"/>
              </a:ext>
            </a:extLst>
          </p:cNvPr>
          <p:cNvSpPr>
            <a:spLocks noGrp="1"/>
          </p:cNvSpPr>
          <p:nvPr>
            <p:ph type="body" sz="quarter" idx="23" hasCustomPrompt="1"/>
          </p:nvPr>
        </p:nvSpPr>
        <p:spPr>
          <a:xfrm>
            <a:off x="4370761" y="4431391"/>
            <a:ext cx="3439271"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1" algn="ctr"/>
            <a:r>
              <a:rPr lang="en-US"/>
              <a:t>Arial 24 pt. lorem ipsum dolor sit </a:t>
            </a:r>
            <a:r>
              <a:rPr lang="en-US" err="1"/>
              <a:t>amet</a:t>
            </a:r>
            <a:r>
              <a:rPr lang="en-US"/>
              <a:t>, </a:t>
            </a:r>
            <a:r>
              <a:rPr lang="en-US" err="1"/>
              <a:t>consectetuer</a:t>
            </a:r>
            <a:r>
              <a:rPr lang="en-US"/>
              <a:t> </a:t>
            </a:r>
            <a:r>
              <a:rPr lang="en-US" err="1"/>
              <a:t>adipiscing</a:t>
            </a:r>
            <a:r>
              <a:rPr lang="en-US"/>
              <a:t> </a:t>
            </a:r>
            <a:r>
              <a:rPr lang="en-US" err="1"/>
              <a:t>elit</a:t>
            </a:r>
            <a:r>
              <a:rPr lang="en-US"/>
              <a:t>, sed diam</a:t>
            </a:r>
          </a:p>
        </p:txBody>
      </p:sp>
      <p:pic>
        <p:nvPicPr>
          <p:cNvPr id="16" name="Graphic 15">
            <a:extLst>
              <a:ext uri="{FF2B5EF4-FFF2-40B4-BE49-F238E27FC236}">
                <a16:creationId xmlns:a16="http://schemas.microsoft.com/office/drawing/2014/main" id="{66F3B8E4-DB18-4FC1-8CAF-354A8BCE60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396469283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wo Quotes_Navy">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198" y="381000"/>
            <a:ext cx="10287000" cy="693337"/>
          </a:xfrm>
        </p:spPr>
        <p:txBody>
          <a:bodyPr anchor="ctr">
            <a:noAutofit/>
          </a:bodyPr>
          <a:lstStyle>
            <a:lvl1pPr>
              <a:lnSpc>
                <a:spcPct val="100000"/>
              </a:lnSpc>
              <a:defRPr lang="en-US" sz="3200" b="1" i="0" kern="1200" cap="none" baseline="0" dirty="0">
                <a:solidFill>
                  <a:schemeClr val="tx1"/>
                </a:solidFill>
                <a:latin typeface="+mn-lt"/>
                <a:ea typeface="Arial Narrow" charset="0"/>
                <a:cs typeface="Arial Narrow" charset="0"/>
              </a:defRPr>
            </a:lvl1pPr>
          </a:lstStyle>
          <a:p>
            <a:r>
              <a:rPr lang="en-US"/>
              <a:t>Slide Title, Arial 32 pt.</a:t>
            </a:r>
          </a:p>
        </p:txBody>
      </p:sp>
      <p:sp>
        <p:nvSpPr>
          <p:cNvPr id="9" name="Text Placeholder 9"/>
          <p:cNvSpPr>
            <a:spLocks noGrp="1"/>
          </p:cNvSpPr>
          <p:nvPr>
            <p:ph type="body" sz="quarter" idx="28" hasCustomPrompt="1"/>
          </p:nvPr>
        </p:nvSpPr>
        <p:spPr>
          <a:xfrm>
            <a:off x="457199" y="1243584"/>
            <a:ext cx="10286999" cy="491372"/>
          </a:xfrm>
          <a:prstGeom prst="rect">
            <a:avLst/>
          </a:prstGeom>
        </p:spPr>
        <p:txBody>
          <a:bodyPr anchor="ctr">
            <a:noAutofit/>
          </a:bodyPr>
          <a:lstStyle>
            <a:lvl1pPr>
              <a:defRPr b="1" cap="none" baseline="0">
                <a:solidFill>
                  <a:schemeClr val="accent3"/>
                </a:solidFill>
              </a:defRPr>
            </a:lvl1pPr>
          </a:lstStyle>
          <a:p>
            <a:pPr lvl="0"/>
            <a:r>
              <a:rPr lang="en-US"/>
              <a:t>Slide Subtitle, Arial 24 pt.</a:t>
            </a:r>
          </a:p>
        </p:txBody>
      </p:sp>
      <p:sp>
        <p:nvSpPr>
          <p:cNvPr id="2" name="Slide Number Placeholder 1"/>
          <p:cNvSpPr>
            <a:spLocks noGrp="1"/>
          </p:cNvSpPr>
          <p:nvPr>
            <p:ph type="sldNum" sz="quarter" idx="35"/>
          </p:nvPr>
        </p:nvSpPr>
        <p:spPr/>
        <p:txBody>
          <a:bodyPr/>
          <a:lstStyle>
            <a:lvl1pPr>
              <a:defRPr>
                <a:solidFill>
                  <a:schemeClr val="tx1"/>
                </a:solidFill>
              </a:defRPr>
            </a:lvl1pPr>
          </a:lstStyle>
          <a:p>
            <a:fld id="{2F2F552B-1952-B44E-8CAB-5705F0ACD2E2}" type="slidenum">
              <a:rPr lang="uk-UA" smtClean="0"/>
              <a:pPr/>
              <a:t>‹#›</a:t>
            </a:fld>
            <a:endParaRPr lang="uk-UA"/>
          </a:p>
        </p:txBody>
      </p:sp>
      <p:sp>
        <p:nvSpPr>
          <p:cNvPr id="13" name="Text Placeholder 12">
            <a:extLst>
              <a:ext uri="{FF2B5EF4-FFF2-40B4-BE49-F238E27FC236}">
                <a16:creationId xmlns:a16="http://schemas.microsoft.com/office/drawing/2014/main" id="{455541CB-C5CF-406B-A04F-B92D0DF858F7}"/>
              </a:ext>
            </a:extLst>
          </p:cNvPr>
          <p:cNvSpPr>
            <a:spLocks noGrp="1"/>
          </p:cNvSpPr>
          <p:nvPr>
            <p:ph type="body" sz="quarter" idx="38" hasCustomPrompt="1"/>
          </p:nvPr>
        </p:nvSpPr>
        <p:spPr>
          <a:xfrm>
            <a:off x="457200" y="1950142"/>
            <a:ext cx="5524500" cy="4298258"/>
          </a:xfrm>
        </p:spPr>
        <p:txBody>
          <a:bodyPr/>
          <a:lstStyle>
            <a:lvl1pPr>
              <a:buFontTx/>
              <a:buNone/>
              <a:defRPr cap="none" baseline="0"/>
            </a:lvl1pPr>
            <a:lvl2pPr marL="352425" indent="-342900">
              <a:buClr>
                <a:schemeClr val="accent3"/>
              </a:buClr>
              <a:buFont typeface="Arial" panose="020B0604020202020204" pitchFamily="34" charset="0"/>
              <a:buChar char="‒"/>
              <a:defRPr sz="1600" cap="none" baseline="0">
                <a:solidFill>
                  <a:schemeClr val="accent3"/>
                </a:solidFill>
              </a:defRPr>
            </a:lvl2pPr>
            <a:lvl3pPr marL="0" indent="0">
              <a:buFontTx/>
              <a:buNone/>
              <a:defRPr/>
            </a:lvl3pPr>
            <a:lvl4pPr marL="346075" indent="0">
              <a:buFontTx/>
              <a:buNone/>
              <a:defRPr/>
            </a:lvl4pPr>
            <a:lvl5pPr marL="1203325" indent="0">
              <a:buFontTx/>
              <a:buNone/>
              <a:defRPr/>
            </a:lvl5pPr>
          </a:lstStyle>
          <a:p>
            <a:pPr lvl="0"/>
            <a:r>
              <a:rPr lang="en-US"/>
              <a:t>“Click to edit textbox text”</a:t>
            </a:r>
          </a:p>
          <a:p>
            <a:pPr lvl="1"/>
            <a:r>
              <a:rPr lang="en-US"/>
              <a:t>Source</a:t>
            </a:r>
          </a:p>
        </p:txBody>
      </p:sp>
      <p:pic>
        <p:nvPicPr>
          <p:cNvPr id="10" name="Picture 9">
            <a:extLst>
              <a:ext uri="{FF2B5EF4-FFF2-40B4-BE49-F238E27FC236}">
                <a16:creationId xmlns:a16="http://schemas.microsoft.com/office/drawing/2014/main" id="{154F11A7-B65F-415E-B94A-A94E3E683519}"/>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251959958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nd Subtitle Blank_Navy">
    <p:spTree>
      <p:nvGrpSpPr>
        <p:cNvPr id="1" name=""/>
        <p:cNvGrpSpPr/>
        <p:nvPr/>
      </p:nvGrpSpPr>
      <p:grpSpPr>
        <a:xfrm>
          <a:off x="0" y="0"/>
          <a:ext cx="0" cy="0"/>
          <a:chOff x="0" y="0"/>
          <a:chExt cx="0" cy="0"/>
        </a:xfrm>
      </p:grpSpPr>
      <p:sp>
        <p:nvSpPr>
          <p:cNvPr id="8" name="Title 7"/>
          <p:cNvSpPr>
            <a:spLocks noGrp="1"/>
          </p:cNvSpPr>
          <p:nvPr>
            <p:ph type="title" hasCustomPrompt="1"/>
          </p:nvPr>
        </p:nvSpPr>
        <p:spPr/>
        <p:txBody>
          <a:bodyPr anchor="ctr"/>
          <a:lstStyle>
            <a:lvl1pPr>
              <a:lnSpc>
                <a:spcPct val="100000"/>
              </a:lnSpc>
              <a:defRPr sz="3200" baseline="0">
                <a:solidFill>
                  <a:schemeClr val="tx1"/>
                </a:solidFill>
              </a:defRPr>
            </a:lvl1pPr>
          </a:lstStyle>
          <a:p>
            <a:r>
              <a:rPr lang="en-US"/>
              <a:t>Slide Title, Arial 32 pt.</a:t>
            </a:r>
          </a:p>
        </p:txBody>
      </p:sp>
      <p:sp>
        <p:nvSpPr>
          <p:cNvPr id="10" name="Text Placeholder 9"/>
          <p:cNvSpPr>
            <a:spLocks noGrp="1"/>
          </p:cNvSpPr>
          <p:nvPr>
            <p:ph type="body" sz="quarter" idx="28" hasCustomPrompt="1"/>
          </p:nvPr>
        </p:nvSpPr>
        <p:spPr>
          <a:xfrm>
            <a:off x="457200" y="1243584"/>
            <a:ext cx="5524500" cy="350838"/>
          </a:xfrm>
          <a:prstGeom prst="rect">
            <a:avLst/>
          </a:prstGeom>
        </p:spPr>
        <p:txBody>
          <a:bodyPr anchor="ctr">
            <a:noAutofit/>
          </a:bodyPr>
          <a:lstStyle>
            <a:lvl1pPr>
              <a:defRPr b="1" cap="none" baseline="0">
                <a:solidFill>
                  <a:schemeClr val="tx1"/>
                </a:solidFill>
              </a:defRPr>
            </a:lvl1pPr>
          </a:lstStyle>
          <a:p>
            <a:pPr lvl="0"/>
            <a:r>
              <a:rPr lang="en-US"/>
              <a:t>Slide Subtitle, Arial 24 pt.</a:t>
            </a:r>
          </a:p>
        </p:txBody>
      </p:sp>
      <p:sp>
        <p:nvSpPr>
          <p:cNvPr id="2" name="Slide Number Placeholder 1"/>
          <p:cNvSpPr>
            <a:spLocks noGrp="1"/>
          </p:cNvSpPr>
          <p:nvPr>
            <p:ph type="sldNum" sz="quarter" idx="29"/>
          </p:nvPr>
        </p:nvSpPr>
        <p:spPr/>
        <p:txBody>
          <a:bodyPr/>
          <a:lstStyle>
            <a:lvl1pPr>
              <a:defRPr>
                <a:solidFill>
                  <a:schemeClr val="tx1"/>
                </a:solidFill>
              </a:defRPr>
            </a:lvl1pPr>
          </a:lstStyle>
          <a:p>
            <a:fld id="{2F2F552B-1952-B44E-8CAB-5705F0ACD2E2}" type="slidenum">
              <a:rPr lang="uk-UA" smtClean="0"/>
              <a:pPr/>
              <a:t>‹#›</a:t>
            </a:fld>
            <a:endParaRPr lang="uk-UA"/>
          </a:p>
        </p:txBody>
      </p:sp>
      <p:pic>
        <p:nvPicPr>
          <p:cNvPr id="7" name="Picture 6">
            <a:extLst>
              <a:ext uri="{FF2B5EF4-FFF2-40B4-BE49-F238E27FC236}">
                <a16:creationId xmlns:a16="http://schemas.microsoft.com/office/drawing/2014/main" id="{F77DB5DA-42BB-4CA2-904F-B5CFF726EB86}"/>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66241036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Blank_Navy">
    <p:spTree>
      <p:nvGrpSpPr>
        <p:cNvPr id="1" name=""/>
        <p:cNvGrpSpPr/>
        <p:nvPr/>
      </p:nvGrpSpPr>
      <p:grpSpPr>
        <a:xfrm>
          <a:off x="0" y="0"/>
          <a:ext cx="0" cy="0"/>
          <a:chOff x="0" y="0"/>
          <a:chExt cx="0" cy="0"/>
        </a:xfrm>
      </p:grpSpPr>
      <p:sp>
        <p:nvSpPr>
          <p:cNvPr id="8" name="Title 7"/>
          <p:cNvSpPr>
            <a:spLocks noGrp="1"/>
          </p:cNvSpPr>
          <p:nvPr>
            <p:ph type="title" hasCustomPrompt="1"/>
          </p:nvPr>
        </p:nvSpPr>
        <p:spPr/>
        <p:txBody>
          <a:bodyPr anchor="ctr"/>
          <a:lstStyle>
            <a:lvl1pPr>
              <a:defRPr sz="3200" baseline="0">
                <a:solidFill>
                  <a:schemeClr val="tx1"/>
                </a:solidFill>
              </a:defRPr>
            </a:lvl1pPr>
          </a:lstStyle>
          <a:p>
            <a:r>
              <a:rPr lang="en-US"/>
              <a:t>Slide Title, Arial 32 pt.</a:t>
            </a:r>
          </a:p>
        </p:txBody>
      </p:sp>
      <p:sp>
        <p:nvSpPr>
          <p:cNvPr id="2" name="Slide Number Placeholder 1"/>
          <p:cNvSpPr>
            <a:spLocks noGrp="1"/>
          </p:cNvSpPr>
          <p:nvPr>
            <p:ph type="sldNum" sz="quarter" idx="11"/>
          </p:nvPr>
        </p:nvSpPr>
        <p:spPr/>
        <p:txBody>
          <a:bodyPr/>
          <a:lstStyle>
            <a:lvl1pPr>
              <a:defRPr>
                <a:solidFill>
                  <a:schemeClr val="tx1"/>
                </a:solidFill>
              </a:defRPr>
            </a:lvl1pPr>
          </a:lstStyle>
          <a:p>
            <a:fld id="{2F2F552B-1952-B44E-8CAB-5705F0ACD2E2}" type="slidenum">
              <a:rPr lang="uk-UA" smtClean="0"/>
              <a:pPr/>
              <a:t>‹#›</a:t>
            </a:fld>
            <a:endParaRPr lang="uk-UA"/>
          </a:p>
        </p:txBody>
      </p:sp>
      <p:pic>
        <p:nvPicPr>
          <p:cNvPr id="6" name="Picture 5">
            <a:extLst>
              <a:ext uri="{FF2B5EF4-FFF2-40B4-BE49-F238E27FC236}">
                <a16:creationId xmlns:a16="http://schemas.microsoft.com/office/drawing/2014/main" id="{90FC7C9F-14F4-4ECF-8292-C40685236926}"/>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186899460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_Navy">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lvl1pPr>
              <a:defRPr>
                <a:solidFill>
                  <a:schemeClr val="tx1"/>
                </a:solidFill>
              </a:defRPr>
            </a:lvl1pPr>
          </a:lstStyle>
          <a:p>
            <a:fld id="{2F2F552B-1952-B44E-8CAB-5705F0ACD2E2}" type="slidenum">
              <a:rPr lang="uk-UA" smtClean="0"/>
              <a:pPr/>
              <a:t>‹#›</a:t>
            </a:fld>
            <a:endParaRPr lang="uk-UA"/>
          </a:p>
        </p:txBody>
      </p:sp>
      <p:pic>
        <p:nvPicPr>
          <p:cNvPr id="4" name="Picture 3">
            <a:extLst>
              <a:ext uri="{FF2B5EF4-FFF2-40B4-BE49-F238E27FC236}">
                <a16:creationId xmlns:a16="http://schemas.microsoft.com/office/drawing/2014/main" id="{79F3A80F-4B09-474F-AC6A-0B559CF8FE7E}"/>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203469616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5" name="Media Placeholder 4"/>
          <p:cNvSpPr>
            <a:spLocks noGrp="1"/>
          </p:cNvSpPr>
          <p:nvPr>
            <p:ph type="media" sz="quarter" idx="30" hasCustomPrompt="1"/>
          </p:nvPr>
        </p:nvSpPr>
        <p:spPr>
          <a:xfrm>
            <a:off x="1219200" y="2220913"/>
            <a:ext cx="9715500" cy="3727450"/>
          </a:xfrm>
          <a:prstGeom prst="rect">
            <a:avLst/>
          </a:prstGeom>
          <a:solidFill>
            <a:schemeClr val="tx2">
              <a:lumMod val="95000"/>
            </a:schemeClr>
          </a:solidFill>
        </p:spPr>
        <p:txBody>
          <a:bodyPr/>
          <a:lstStyle>
            <a:lvl1pPr algn="ctr">
              <a:defRPr sz="1400" b="0" cap="none">
                <a:solidFill>
                  <a:srgbClr val="0B2338"/>
                </a:solidFill>
              </a:defRPr>
            </a:lvl1pPr>
          </a:lstStyle>
          <a:p>
            <a:r>
              <a:rPr lang="en-US"/>
              <a:t>Drag video to placeholder or click on icon to place video from file. </a:t>
            </a:r>
          </a:p>
        </p:txBody>
      </p:sp>
      <p:sp>
        <p:nvSpPr>
          <p:cNvPr id="8" name="Title 7"/>
          <p:cNvSpPr>
            <a:spLocks noGrp="1"/>
          </p:cNvSpPr>
          <p:nvPr>
            <p:ph type="title" hasCustomPrompt="1"/>
          </p:nvPr>
        </p:nvSpPr>
        <p:spPr>
          <a:xfrm>
            <a:off x="457200" y="381000"/>
            <a:ext cx="11277600" cy="693337"/>
          </a:xfrm>
        </p:spPr>
        <p:txBody>
          <a:bodyPr anchor="ctr">
            <a:noAutofit/>
          </a:bodyPr>
          <a:lstStyle>
            <a:lvl1pPr algn="ctr">
              <a:defRPr sz="3200"/>
            </a:lvl1pPr>
          </a:lstStyle>
          <a:p>
            <a:r>
              <a:rPr lang="en-US"/>
              <a:t>Slide Title, Arial 32 pt.</a:t>
            </a:r>
          </a:p>
        </p:txBody>
      </p:sp>
      <p:sp>
        <p:nvSpPr>
          <p:cNvPr id="9" name="Text Placeholder 9"/>
          <p:cNvSpPr>
            <a:spLocks noGrp="1"/>
          </p:cNvSpPr>
          <p:nvPr>
            <p:ph type="body" sz="quarter" idx="28" hasCustomPrompt="1"/>
          </p:nvPr>
        </p:nvSpPr>
        <p:spPr>
          <a:xfrm>
            <a:off x="457200" y="1243584"/>
            <a:ext cx="11277600" cy="350838"/>
          </a:xfrm>
          <a:prstGeom prst="rect">
            <a:avLst/>
          </a:prstGeom>
        </p:spPr>
        <p:txBody>
          <a:bodyPr anchor="ctr">
            <a:noAutofit/>
          </a:bodyPr>
          <a:lstStyle>
            <a:lvl1pPr algn="ctr">
              <a:defRPr b="1">
                <a:solidFill>
                  <a:schemeClr val="tx1"/>
                </a:solidFill>
              </a:defRPr>
            </a:lvl1pPr>
          </a:lstStyle>
          <a:p>
            <a:pPr lvl="0"/>
            <a:r>
              <a:rPr lang="en-US"/>
              <a:t>Slide Subtitle, Arial 24 pt.</a:t>
            </a:r>
          </a:p>
        </p:txBody>
      </p:sp>
      <p:sp>
        <p:nvSpPr>
          <p:cNvPr id="7" name="Slide Number Placeholder 6"/>
          <p:cNvSpPr>
            <a:spLocks noGrp="1"/>
          </p:cNvSpPr>
          <p:nvPr>
            <p:ph type="sldNum" sz="quarter" idx="31"/>
          </p:nvPr>
        </p:nvSpPr>
        <p:spPr/>
        <p:txBody>
          <a:bodyPr/>
          <a:lstStyle/>
          <a:p>
            <a:fld id="{2F2F552B-1952-B44E-8CAB-5705F0ACD2E2}" type="slidenum">
              <a:rPr lang="uk-UA" smtClean="0"/>
              <a:pPr/>
              <a:t>‹#›</a:t>
            </a:fld>
            <a:endParaRPr lang="uk-UA"/>
          </a:p>
        </p:txBody>
      </p:sp>
      <p:pic>
        <p:nvPicPr>
          <p:cNvPr id="10" name="Picture 9">
            <a:extLst>
              <a:ext uri="{FF2B5EF4-FFF2-40B4-BE49-F238E27FC236}">
                <a16:creationId xmlns:a16="http://schemas.microsoft.com/office/drawing/2014/main" id="{3D29D446-8F95-48AE-89AE-FBA09C8C3FCA}"/>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339320840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Line Chart">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384048"/>
            <a:ext cx="11277600" cy="693337"/>
          </a:xfrm>
        </p:spPr>
        <p:txBody>
          <a:bodyPr anchor="ctr"/>
          <a:lstStyle>
            <a:lvl1pPr algn="ctr">
              <a:defRPr sz="3200"/>
            </a:lvl1pPr>
          </a:lstStyle>
          <a:p>
            <a:r>
              <a:rPr lang="en-US"/>
              <a:t>Slide Title, Arial 32 pt.</a:t>
            </a:r>
          </a:p>
        </p:txBody>
      </p:sp>
      <p:sp>
        <p:nvSpPr>
          <p:cNvPr id="9" name="Text Placeholder 9"/>
          <p:cNvSpPr>
            <a:spLocks noGrp="1"/>
          </p:cNvSpPr>
          <p:nvPr>
            <p:ph type="body" sz="quarter" idx="28" hasCustomPrompt="1"/>
          </p:nvPr>
        </p:nvSpPr>
        <p:spPr>
          <a:xfrm>
            <a:off x="457200" y="1240622"/>
            <a:ext cx="11277600" cy="350838"/>
          </a:xfrm>
          <a:prstGeom prst="rect">
            <a:avLst/>
          </a:prstGeom>
        </p:spPr>
        <p:txBody>
          <a:bodyPr anchor="ctr">
            <a:noAutofit/>
          </a:bodyPr>
          <a:lstStyle>
            <a:lvl1pPr algn="ctr">
              <a:defRPr b="1">
                <a:solidFill>
                  <a:schemeClr val="tx1"/>
                </a:solidFill>
              </a:defRPr>
            </a:lvl1pPr>
          </a:lstStyle>
          <a:p>
            <a:pPr lvl="0"/>
            <a:r>
              <a:rPr lang="en-US"/>
              <a:t>Slide Subtitle, Arial 24 pt.</a:t>
            </a:r>
          </a:p>
        </p:txBody>
      </p:sp>
      <p:sp>
        <p:nvSpPr>
          <p:cNvPr id="4" name="Chart Placeholder 3"/>
          <p:cNvSpPr>
            <a:spLocks noGrp="1"/>
          </p:cNvSpPr>
          <p:nvPr>
            <p:ph type="chart" sz="quarter" idx="29"/>
          </p:nvPr>
        </p:nvSpPr>
        <p:spPr>
          <a:xfrm>
            <a:off x="1219200" y="2220913"/>
            <a:ext cx="9715500" cy="3727450"/>
          </a:xfrm>
          <a:prstGeom prst="rect">
            <a:avLst/>
          </a:prstGeom>
          <a:solidFill>
            <a:schemeClr val="tx2">
              <a:lumMod val="95000"/>
            </a:schemeClr>
          </a:solidFill>
        </p:spPr>
        <p:txBody>
          <a:bodyPr/>
          <a:lstStyle>
            <a:lvl1pPr algn="ctr">
              <a:defRPr sz="1400" b="0" i="0">
                <a:solidFill>
                  <a:srgbClr val="0B2338"/>
                </a:solidFill>
              </a:defRPr>
            </a:lvl1pPr>
          </a:lstStyle>
          <a:p>
            <a:r>
              <a:rPr lang="en-US"/>
              <a:t>Click icon to add chart</a:t>
            </a:r>
          </a:p>
        </p:txBody>
      </p:sp>
      <p:sp>
        <p:nvSpPr>
          <p:cNvPr id="2" name="Slide Number Placeholder 1"/>
          <p:cNvSpPr>
            <a:spLocks noGrp="1"/>
          </p:cNvSpPr>
          <p:nvPr>
            <p:ph type="sldNum" sz="quarter" idx="30"/>
          </p:nvPr>
        </p:nvSpPr>
        <p:spPr/>
        <p:txBody>
          <a:bodyPr/>
          <a:lstStyle/>
          <a:p>
            <a:fld id="{2F2F552B-1952-B44E-8CAB-5705F0ACD2E2}" type="slidenum">
              <a:rPr lang="uk-UA" smtClean="0"/>
              <a:pPr/>
              <a:t>‹#›</a:t>
            </a:fld>
            <a:endParaRPr lang="uk-UA"/>
          </a:p>
        </p:txBody>
      </p:sp>
      <p:pic>
        <p:nvPicPr>
          <p:cNvPr id="7" name="Picture 6">
            <a:extLst>
              <a:ext uri="{FF2B5EF4-FFF2-40B4-BE49-F238E27FC236}">
                <a16:creationId xmlns:a16="http://schemas.microsoft.com/office/drawing/2014/main" id="{1C691912-0D51-4625-BCF6-2DC607E7F310}"/>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76618597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Pie Chart With Text">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396905"/>
            <a:ext cx="11277600" cy="693337"/>
          </a:xfrm>
        </p:spPr>
        <p:txBody>
          <a:bodyPr anchor="t"/>
          <a:lstStyle>
            <a:lvl1pPr algn="ctr">
              <a:defRPr sz="3200"/>
            </a:lvl1pPr>
          </a:lstStyle>
          <a:p>
            <a:r>
              <a:rPr lang="en-US"/>
              <a:t>Slide Title, Arial 32 Pt.</a:t>
            </a:r>
          </a:p>
        </p:txBody>
      </p:sp>
      <p:sp>
        <p:nvSpPr>
          <p:cNvPr id="4" name="Chart Placeholder 3"/>
          <p:cNvSpPr>
            <a:spLocks noGrp="1"/>
          </p:cNvSpPr>
          <p:nvPr>
            <p:ph type="chart" sz="quarter" idx="29"/>
          </p:nvPr>
        </p:nvSpPr>
        <p:spPr>
          <a:xfrm>
            <a:off x="1033182" y="2055258"/>
            <a:ext cx="4389120" cy="4206240"/>
          </a:xfrm>
          <a:prstGeom prst="rect">
            <a:avLst/>
          </a:prstGeom>
          <a:solidFill>
            <a:schemeClr val="tx2">
              <a:lumMod val="95000"/>
            </a:schemeClr>
          </a:solidFill>
        </p:spPr>
        <p:txBody>
          <a:bodyPr/>
          <a:lstStyle>
            <a:lvl1pPr algn="ctr">
              <a:defRPr sz="1400" b="0" i="0">
                <a:solidFill>
                  <a:srgbClr val="0B2338"/>
                </a:solidFill>
              </a:defRPr>
            </a:lvl1pPr>
          </a:lstStyle>
          <a:p>
            <a:r>
              <a:rPr lang="en-US"/>
              <a:t>Click icon to add chart</a:t>
            </a:r>
          </a:p>
        </p:txBody>
      </p:sp>
      <p:sp>
        <p:nvSpPr>
          <p:cNvPr id="10" name="Text Placeholder 9"/>
          <p:cNvSpPr>
            <a:spLocks noGrp="1"/>
          </p:cNvSpPr>
          <p:nvPr>
            <p:ph type="body" sz="quarter" idx="28" hasCustomPrompt="1"/>
          </p:nvPr>
        </p:nvSpPr>
        <p:spPr>
          <a:xfrm>
            <a:off x="457200" y="1243584"/>
            <a:ext cx="11277600" cy="350838"/>
          </a:xfrm>
          <a:prstGeom prst="rect">
            <a:avLst/>
          </a:prstGeom>
        </p:spPr>
        <p:txBody>
          <a:bodyPr anchor="ctr">
            <a:noAutofit/>
          </a:bodyPr>
          <a:lstStyle>
            <a:lvl1pPr algn="ctr">
              <a:defRPr b="1">
                <a:solidFill>
                  <a:schemeClr val="tx1"/>
                </a:solidFill>
              </a:defRPr>
            </a:lvl1pPr>
          </a:lstStyle>
          <a:p>
            <a:pPr lvl="0"/>
            <a:r>
              <a:rPr lang="en-US"/>
              <a:t>Slide Subtitle, Arial 24 pt.</a:t>
            </a:r>
          </a:p>
        </p:txBody>
      </p:sp>
      <p:sp>
        <p:nvSpPr>
          <p:cNvPr id="11" name="Text Placeholder 14"/>
          <p:cNvSpPr>
            <a:spLocks noGrp="1"/>
          </p:cNvSpPr>
          <p:nvPr>
            <p:ph type="body" sz="quarter" idx="12" hasCustomPrompt="1"/>
          </p:nvPr>
        </p:nvSpPr>
        <p:spPr>
          <a:xfrm>
            <a:off x="6096000" y="2048032"/>
            <a:ext cx="5638800" cy="4213466"/>
          </a:xfrm>
          <a:prstGeom prst="rect">
            <a:avLst/>
          </a:prstGeom>
        </p:spPr>
        <p:txBody>
          <a:bodyPr>
            <a:noAutofit/>
          </a:bodyPr>
          <a:lstStyle>
            <a:lvl5pPr marL="1097280" indent="-292608">
              <a:buFont typeface="Courier New" charset="0"/>
              <a:buChar char="o"/>
              <a:defRPr/>
            </a:lvl5pPr>
          </a:lstStyle>
          <a:p>
            <a:pPr lvl="1"/>
            <a:r>
              <a:rPr lang="en-US"/>
              <a:t>Second level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a:t>
            </a:r>
            <a:r>
              <a:rPr lang="en-US" err="1"/>
              <a:t>dolore</a:t>
            </a:r>
            <a:r>
              <a:rPr lang="en-US"/>
              <a:t> magna </a:t>
            </a:r>
            <a:r>
              <a:rPr lang="en-US" err="1"/>
              <a:t>aliquam</a:t>
            </a:r>
            <a:r>
              <a:rPr lang="en-US"/>
              <a:t> </a:t>
            </a:r>
            <a:r>
              <a:rPr lang="en-US" err="1"/>
              <a:t>erat</a:t>
            </a:r>
            <a:r>
              <a:rPr lang="en-US"/>
              <a:t> </a:t>
            </a:r>
            <a:r>
              <a:rPr lang="en-US" err="1"/>
              <a:t>volutpat</a:t>
            </a:r>
            <a:r>
              <a:rPr lang="en-US"/>
              <a:t>. </a:t>
            </a:r>
            <a:r>
              <a:rPr lang="en-US" err="1"/>
              <a:t>Ut</a:t>
            </a:r>
            <a:r>
              <a:rPr lang="en-US"/>
              <a: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p>
          <a:p>
            <a:pPr lvl="2"/>
            <a:r>
              <a:rPr lang="en-US"/>
              <a:t>Third level</a:t>
            </a:r>
          </a:p>
          <a:p>
            <a:pPr lvl="3"/>
            <a:r>
              <a:rPr lang="en-US"/>
              <a:t>Fourth level</a:t>
            </a:r>
          </a:p>
          <a:p>
            <a:pPr lvl="4"/>
            <a:r>
              <a:rPr lang="en-US"/>
              <a:t>Fifth level</a:t>
            </a:r>
          </a:p>
        </p:txBody>
      </p:sp>
      <p:sp>
        <p:nvSpPr>
          <p:cNvPr id="2" name="Slide Number Placeholder 1"/>
          <p:cNvSpPr>
            <a:spLocks noGrp="1"/>
          </p:cNvSpPr>
          <p:nvPr>
            <p:ph type="sldNum" sz="quarter" idx="30"/>
          </p:nvPr>
        </p:nvSpPr>
        <p:spPr/>
        <p:txBody>
          <a:bodyPr/>
          <a:lstStyle/>
          <a:p>
            <a:fld id="{2F2F552B-1952-B44E-8CAB-5705F0ACD2E2}" type="slidenum">
              <a:rPr lang="uk-UA" smtClean="0"/>
              <a:pPr/>
              <a:t>‹#›</a:t>
            </a:fld>
            <a:endParaRPr lang="uk-UA"/>
          </a:p>
        </p:txBody>
      </p:sp>
      <p:pic>
        <p:nvPicPr>
          <p:cNvPr id="9" name="Picture 8">
            <a:extLst>
              <a:ext uri="{FF2B5EF4-FFF2-40B4-BE49-F238E27FC236}">
                <a16:creationId xmlns:a16="http://schemas.microsoft.com/office/drawing/2014/main" id="{311CD7E1-2D1F-45CC-8991-0AFB4CE00A24}"/>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17970825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Pie Charts">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396905"/>
            <a:ext cx="11277600" cy="693337"/>
          </a:xfrm>
        </p:spPr>
        <p:txBody>
          <a:bodyPr/>
          <a:lstStyle>
            <a:lvl1pPr algn="ctr">
              <a:defRPr sz="3200"/>
            </a:lvl1pPr>
          </a:lstStyle>
          <a:p>
            <a:r>
              <a:rPr lang="en-US"/>
              <a:t>Slide Title, Arial 32 pt.</a:t>
            </a:r>
          </a:p>
        </p:txBody>
      </p:sp>
      <p:sp>
        <p:nvSpPr>
          <p:cNvPr id="7" name="Chart Placeholder 3"/>
          <p:cNvSpPr>
            <a:spLocks noGrp="1"/>
          </p:cNvSpPr>
          <p:nvPr>
            <p:ph type="chart" sz="quarter" idx="30"/>
          </p:nvPr>
        </p:nvSpPr>
        <p:spPr>
          <a:xfrm>
            <a:off x="6835140" y="1482602"/>
            <a:ext cx="4389120" cy="4765797"/>
          </a:xfrm>
          <a:prstGeom prst="rect">
            <a:avLst/>
          </a:prstGeom>
          <a:solidFill>
            <a:schemeClr val="tx2">
              <a:lumMod val="95000"/>
            </a:schemeClr>
          </a:solidFill>
        </p:spPr>
        <p:txBody>
          <a:bodyPr/>
          <a:lstStyle>
            <a:lvl1pPr algn="ctr">
              <a:defRPr sz="1400" b="0" i="0">
                <a:solidFill>
                  <a:srgbClr val="0B2338"/>
                </a:solidFill>
              </a:defRPr>
            </a:lvl1pPr>
          </a:lstStyle>
          <a:p>
            <a:r>
              <a:rPr lang="en-US"/>
              <a:t>Click icon to add chart</a:t>
            </a:r>
          </a:p>
        </p:txBody>
      </p:sp>
      <p:sp>
        <p:nvSpPr>
          <p:cNvPr id="6" name="Chart Placeholder 3"/>
          <p:cNvSpPr>
            <a:spLocks noGrp="1"/>
          </p:cNvSpPr>
          <p:nvPr>
            <p:ph type="chart" sz="quarter" idx="29"/>
          </p:nvPr>
        </p:nvSpPr>
        <p:spPr>
          <a:xfrm>
            <a:off x="1033182" y="1482602"/>
            <a:ext cx="4389120" cy="4765797"/>
          </a:xfrm>
          <a:prstGeom prst="rect">
            <a:avLst/>
          </a:prstGeom>
          <a:solidFill>
            <a:schemeClr val="tx2">
              <a:lumMod val="95000"/>
            </a:schemeClr>
          </a:solidFill>
        </p:spPr>
        <p:txBody>
          <a:bodyPr/>
          <a:lstStyle>
            <a:lvl1pPr algn="ctr">
              <a:defRPr sz="1400" b="0" i="0">
                <a:solidFill>
                  <a:srgbClr val="0B2338"/>
                </a:solidFill>
              </a:defRPr>
            </a:lvl1pPr>
          </a:lstStyle>
          <a:p>
            <a:r>
              <a:rPr lang="en-US"/>
              <a:t>Click icon to add chart</a:t>
            </a:r>
          </a:p>
        </p:txBody>
      </p:sp>
      <p:sp>
        <p:nvSpPr>
          <p:cNvPr id="2" name="Slide Number Placeholder 1"/>
          <p:cNvSpPr>
            <a:spLocks noGrp="1"/>
          </p:cNvSpPr>
          <p:nvPr>
            <p:ph type="sldNum" sz="quarter" idx="31"/>
          </p:nvPr>
        </p:nvSpPr>
        <p:spPr/>
        <p:txBody>
          <a:bodyPr/>
          <a:lstStyle/>
          <a:p>
            <a:fld id="{2F2F552B-1952-B44E-8CAB-5705F0ACD2E2}" type="slidenum">
              <a:rPr lang="uk-UA" smtClean="0"/>
              <a:pPr/>
              <a:t>‹#›</a:t>
            </a:fld>
            <a:endParaRPr lang="uk-UA"/>
          </a:p>
        </p:txBody>
      </p:sp>
      <p:pic>
        <p:nvPicPr>
          <p:cNvPr id="9" name="Picture 8">
            <a:extLst>
              <a:ext uri="{FF2B5EF4-FFF2-40B4-BE49-F238E27FC236}">
                <a16:creationId xmlns:a16="http://schemas.microsoft.com/office/drawing/2014/main" id="{B26110B8-B9E5-4246-B47F-CD94B48C5BC1}"/>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188847668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Bar Chart">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396905"/>
            <a:ext cx="11277600" cy="693337"/>
          </a:xfrm>
        </p:spPr>
        <p:txBody>
          <a:bodyPr anchor="ctr"/>
          <a:lstStyle>
            <a:lvl1pPr algn="ctr">
              <a:defRPr sz="3200"/>
            </a:lvl1pPr>
          </a:lstStyle>
          <a:p>
            <a:r>
              <a:rPr lang="en-US"/>
              <a:t>Slide Title, Arial 32 pt.</a:t>
            </a:r>
          </a:p>
        </p:txBody>
      </p:sp>
      <p:sp>
        <p:nvSpPr>
          <p:cNvPr id="9" name="Text Placeholder 9"/>
          <p:cNvSpPr>
            <a:spLocks noGrp="1"/>
          </p:cNvSpPr>
          <p:nvPr>
            <p:ph type="body" sz="quarter" idx="28" hasCustomPrompt="1"/>
          </p:nvPr>
        </p:nvSpPr>
        <p:spPr>
          <a:xfrm>
            <a:off x="457200" y="1234440"/>
            <a:ext cx="11277600" cy="350838"/>
          </a:xfrm>
          <a:prstGeom prst="rect">
            <a:avLst/>
          </a:prstGeom>
        </p:spPr>
        <p:txBody>
          <a:bodyPr anchor="ctr">
            <a:noAutofit/>
          </a:bodyPr>
          <a:lstStyle>
            <a:lvl1pPr algn="ctr">
              <a:defRPr b="1">
                <a:solidFill>
                  <a:schemeClr val="tx1"/>
                </a:solidFill>
              </a:defRPr>
            </a:lvl1pPr>
          </a:lstStyle>
          <a:p>
            <a:pPr lvl="0"/>
            <a:r>
              <a:rPr lang="en-US"/>
              <a:t>Slide Subtitle, Arial 24 pt.</a:t>
            </a:r>
          </a:p>
        </p:txBody>
      </p:sp>
      <p:sp>
        <p:nvSpPr>
          <p:cNvPr id="4" name="Chart Placeholder 3"/>
          <p:cNvSpPr>
            <a:spLocks noGrp="1"/>
          </p:cNvSpPr>
          <p:nvPr>
            <p:ph type="chart" sz="quarter" idx="29"/>
          </p:nvPr>
        </p:nvSpPr>
        <p:spPr>
          <a:xfrm>
            <a:off x="1219200" y="2220913"/>
            <a:ext cx="9715500" cy="3727450"/>
          </a:xfrm>
          <a:prstGeom prst="rect">
            <a:avLst/>
          </a:prstGeom>
          <a:solidFill>
            <a:schemeClr val="tx2">
              <a:lumMod val="95000"/>
            </a:schemeClr>
          </a:solidFill>
        </p:spPr>
        <p:txBody>
          <a:bodyPr/>
          <a:lstStyle>
            <a:lvl1pPr algn="ctr">
              <a:defRPr sz="1400" b="0" i="0">
                <a:solidFill>
                  <a:srgbClr val="0B2338"/>
                </a:solidFill>
              </a:defRPr>
            </a:lvl1pPr>
          </a:lstStyle>
          <a:p>
            <a:r>
              <a:rPr lang="en-US"/>
              <a:t>Click icon to add chart</a:t>
            </a:r>
          </a:p>
        </p:txBody>
      </p:sp>
      <p:sp>
        <p:nvSpPr>
          <p:cNvPr id="2" name="Slide Number Placeholder 1"/>
          <p:cNvSpPr>
            <a:spLocks noGrp="1"/>
          </p:cNvSpPr>
          <p:nvPr>
            <p:ph type="sldNum" sz="quarter" idx="30"/>
          </p:nvPr>
        </p:nvSpPr>
        <p:spPr/>
        <p:txBody>
          <a:bodyPr/>
          <a:lstStyle/>
          <a:p>
            <a:fld id="{2F2F552B-1952-B44E-8CAB-5705F0ACD2E2}" type="slidenum">
              <a:rPr lang="uk-UA" smtClean="0"/>
              <a:pPr/>
              <a:t>‹#›</a:t>
            </a:fld>
            <a:endParaRPr lang="uk-UA"/>
          </a:p>
        </p:txBody>
      </p:sp>
      <p:pic>
        <p:nvPicPr>
          <p:cNvPr id="6" name="Picture 5">
            <a:extLst>
              <a:ext uri="{FF2B5EF4-FFF2-40B4-BE49-F238E27FC236}">
                <a16:creationId xmlns:a16="http://schemas.microsoft.com/office/drawing/2014/main" id="{02581A30-CC92-4726-A92B-33943355A586}"/>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352769842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olumn Chart">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396905"/>
            <a:ext cx="11277600" cy="693337"/>
          </a:xfrm>
        </p:spPr>
        <p:txBody>
          <a:bodyPr anchor="ctr"/>
          <a:lstStyle>
            <a:lvl1pPr algn="ctr">
              <a:defRPr sz="3200"/>
            </a:lvl1pPr>
          </a:lstStyle>
          <a:p>
            <a:r>
              <a:rPr lang="en-US"/>
              <a:t>Slide Title, Arial 32 pt.</a:t>
            </a:r>
          </a:p>
        </p:txBody>
      </p:sp>
      <p:sp>
        <p:nvSpPr>
          <p:cNvPr id="9" name="Text Placeholder 9"/>
          <p:cNvSpPr>
            <a:spLocks noGrp="1"/>
          </p:cNvSpPr>
          <p:nvPr>
            <p:ph type="body" sz="quarter" idx="28" hasCustomPrompt="1"/>
          </p:nvPr>
        </p:nvSpPr>
        <p:spPr>
          <a:xfrm>
            <a:off x="457200" y="1239801"/>
            <a:ext cx="11277600" cy="350838"/>
          </a:xfrm>
          <a:prstGeom prst="rect">
            <a:avLst/>
          </a:prstGeom>
        </p:spPr>
        <p:txBody>
          <a:bodyPr anchor="ctr">
            <a:noAutofit/>
          </a:bodyPr>
          <a:lstStyle>
            <a:lvl1pPr algn="ctr">
              <a:defRPr b="1">
                <a:solidFill>
                  <a:schemeClr val="tx1"/>
                </a:solidFill>
              </a:defRPr>
            </a:lvl1pPr>
          </a:lstStyle>
          <a:p>
            <a:pPr lvl="0"/>
            <a:r>
              <a:rPr lang="en-US"/>
              <a:t>Slide Subtitle, Arial 24 pt.</a:t>
            </a:r>
          </a:p>
        </p:txBody>
      </p:sp>
      <p:sp>
        <p:nvSpPr>
          <p:cNvPr id="4" name="Chart Placeholder 3"/>
          <p:cNvSpPr>
            <a:spLocks noGrp="1"/>
          </p:cNvSpPr>
          <p:nvPr>
            <p:ph type="chart" sz="quarter" idx="29"/>
          </p:nvPr>
        </p:nvSpPr>
        <p:spPr>
          <a:xfrm>
            <a:off x="1219200" y="2220913"/>
            <a:ext cx="9715500" cy="3727450"/>
          </a:xfrm>
          <a:prstGeom prst="rect">
            <a:avLst/>
          </a:prstGeom>
          <a:solidFill>
            <a:schemeClr val="tx2">
              <a:lumMod val="95000"/>
            </a:schemeClr>
          </a:solidFill>
        </p:spPr>
        <p:txBody>
          <a:bodyPr/>
          <a:lstStyle>
            <a:lvl1pPr algn="ctr">
              <a:defRPr sz="1400" b="0" i="0">
                <a:solidFill>
                  <a:srgbClr val="0B2338"/>
                </a:solidFill>
              </a:defRPr>
            </a:lvl1pPr>
          </a:lstStyle>
          <a:p>
            <a:r>
              <a:rPr lang="en-US"/>
              <a:t>Click icon to add chart</a:t>
            </a:r>
          </a:p>
        </p:txBody>
      </p:sp>
      <p:sp>
        <p:nvSpPr>
          <p:cNvPr id="2" name="Slide Number Placeholder 1"/>
          <p:cNvSpPr>
            <a:spLocks noGrp="1"/>
          </p:cNvSpPr>
          <p:nvPr>
            <p:ph type="sldNum" sz="quarter" idx="30"/>
          </p:nvPr>
        </p:nvSpPr>
        <p:spPr/>
        <p:txBody>
          <a:bodyPr/>
          <a:lstStyle/>
          <a:p>
            <a:fld id="{2F2F552B-1952-B44E-8CAB-5705F0ACD2E2}" type="slidenum">
              <a:rPr lang="uk-UA" smtClean="0"/>
              <a:pPr/>
              <a:t>‹#›</a:t>
            </a:fld>
            <a:endParaRPr lang="uk-UA"/>
          </a:p>
        </p:txBody>
      </p:sp>
      <p:pic>
        <p:nvPicPr>
          <p:cNvPr id="6" name="Picture 5">
            <a:extLst>
              <a:ext uri="{FF2B5EF4-FFF2-40B4-BE49-F238E27FC236}">
                <a16:creationId xmlns:a16="http://schemas.microsoft.com/office/drawing/2014/main" id="{29121966-19EA-4D11-9FC9-0C873119044C}"/>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3143061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Bullet List_White">
    <p:bg>
      <p:bgRef idx="1001">
        <a:schemeClr val="bg2"/>
      </p:bgRef>
    </p:bg>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lvl1pPr>
              <a:defRPr>
                <a:solidFill>
                  <a:schemeClr val="tx1"/>
                </a:solidFill>
              </a:defRPr>
            </a:lvl1pPr>
          </a:lstStyle>
          <a:p>
            <a:fld id="{2F2F552B-1952-B44E-8CAB-5705F0ACD2E2}" type="slidenum">
              <a:rPr lang="uk-UA" smtClean="0"/>
              <a:pPr/>
              <a:t>‹#›</a:t>
            </a:fld>
            <a:endParaRPr lang="uk-UA"/>
          </a:p>
        </p:txBody>
      </p:sp>
      <p:sp>
        <p:nvSpPr>
          <p:cNvPr id="7" name="Title 11">
            <a:extLst>
              <a:ext uri="{FF2B5EF4-FFF2-40B4-BE49-F238E27FC236}">
                <a16:creationId xmlns:a16="http://schemas.microsoft.com/office/drawing/2014/main" id="{7086F48C-126B-4E0A-AED0-E786B5015B52}"/>
              </a:ext>
            </a:extLst>
          </p:cNvPr>
          <p:cNvSpPr>
            <a:spLocks noGrp="1"/>
          </p:cNvSpPr>
          <p:nvPr>
            <p:ph type="title" hasCustomPrompt="1"/>
          </p:nvPr>
        </p:nvSpPr>
        <p:spPr>
          <a:xfrm>
            <a:off x="457200" y="396905"/>
            <a:ext cx="11277600" cy="693337"/>
          </a:xfrm>
        </p:spPr>
        <p:txBody>
          <a:bodyPr/>
          <a:lstStyle>
            <a:lvl1pPr>
              <a:defRPr sz="3200">
                <a:solidFill>
                  <a:schemeClr val="tx2"/>
                </a:solidFill>
              </a:defRPr>
            </a:lvl1pPr>
          </a:lstStyle>
          <a:p>
            <a:r>
              <a:rPr lang="en-US"/>
              <a:t>Slide Title, Arial 32 pt.</a:t>
            </a:r>
          </a:p>
        </p:txBody>
      </p:sp>
      <p:sp>
        <p:nvSpPr>
          <p:cNvPr id="8" name="Content Placeholder 4">
            <a:extLst>
              <a:ext uri="{FF2B5EF4-FFF2-40B4-BE49-F238E27FC236}">
                <a16:creationId xmlns:a16="http://schemas.microsoft.com/office/drawing/2014/main" id="{86B32392-5B55-403B-BA4E-35EE7D3DE154}"/>
              </a:ext>
            </a:extLst>
          </p:cNvPr>
          <p:cNvSpPr>
            <a:spLocks noGrp="1"/>
          </p:cNvSpPr>
          <p:nvPr>
            <p:ph sz="quarter" idx="12" hasCustomPrompt="1"/>
          </p:nvPr>
        </p:nvSpPr>
        <p:spPr>
          <a:xfrm>
            <a:off x="457200" y="1246909"/>
            <a:ext cx="11277600" cy="5001491"/>
          </a:xfrm>
        </p:spPr>
        <p:txBody>
          <a:bodyPr>
            <a:noAutofit/>
          </a:bodyPr>
          <a:lstStyle>
            <a:lvl1pPr marL="225425" indent="-225425">
              <a:buFont typeface="Wingdings" panose="05000000000000000000" pitchFamily="2" charset="2"/>
              <a:buChar char="§"/>
              <a:defRPr b="0">
                <a:solidFill>
                  <a:schemeClr val="tx2"/>
                </a:solidFill>
              </a:defRPr>
            </a:lvl1pPr>
            <a:lvl2pPr marL="688975" indent="-344488">
              <a:buClr>
                <a:schemeClr val="tx1"/>
              </a:buClr>
              <a:buSzPct val="110000"/>
              <a:buFont typeface="Wingdings" panose="05000000000000000000" pitchFamily="2" charset="2"/>
              <a:buChar char="§"/>
              <a:defRPr>
                <a:solidFill>
                  <a:schemeClr val="tx2"/>
                </a:solidFill>
              </a:defRPr>
            </a:lvl2pPr>
            <a:lvl3pPr marL="1033463" indent="-344488">
              <a:buFont typeface="Wingdings" panose="05000000000000000000" pitchFamily="2" charset="2"/>
              <a:buChar char="§"/>
              <a:defRPr sz="2200">
                <a:solidFill>
                  <a:schemeClr val="tx2"/>
                </a:solidFill>
              </a:defRPr>
            </a:lvl3pPr>
            <a:lvl4pPr marL="1033463" indent="-344488">
              <a:buFont typeface="Courier New" panose="02070309020205020404" pitchFamily="49" charset="0"/>
              <a:buChar char="o"/>
              <a:defRPr sz="2200">
                <a:solidFill>
                  <a:schemeClr val="tx2"/>
                </a:solidFill>
              </a:defRPr>
            </a:lvl4pPr>
            <a:lvl5pPr marL="1377950" indent="-238125">
              <a:buFont typeface="Wingdings" panose="05000000000000000000" pitchFamily="2" charset="2"/>
              <a:buChar char="§"/>
              <a:defRPr sz="1800">
                <a:solidFill>
                  <a:schemeClr val="tx2"/>
                </a:solidFill>
              </a:defRPr>
            </a:lvl5pPr>
            <a:lvl6pPr marL="1603375" indent="-225425">
              <a:buFont typeface="Wingdings" panose="05000000000000000000" pitchFamily="2" charset="2"/>
              <a:buChar char="§"/>
              <a:defRPr sz="1600">
                <a:solidFill>
                  <a:schemeClr val="tx1"/>
                </a:solidFill>
              </a:defRPr>
            </a:lvl6pPr>
          </a:lstStyle>
          <a:p>
            <a:pPr lvl="0"/>
            <a:r>
              <a:rPr lang="en-US"/>
              <a:t>Click to edit master text styles</a:t>
            </a:r>
          </a:p>
          <a:p>
            <a:pPr lvl="1"/>
            <a:r>
              <a:rPr lang="en-US"/>
              <a:t>Second level</a:t>
            </a:r>
          </a:p>
          <a:p>
            <a:pPr lvl="2"/>
            <a:r>
              <a:rPr lang="en-US"/>
              <a:t>Third level</a:t>
            </a:r>
          </a:p>
          <a:p>
            <a:pPr lvl="4"/>
            <a:r>
              <a:rPr lang="en-US"/>
              <a:t>Fourth level</a:t>
            </a:r>
          </a:p>
          <a:p>
            <a:pPr lvl="5"/>
            <a:r>
              <a:rPr lang="en-US"/>
              <a:t>Fifth level</a:t>
            </a:r>
          </a:p>
        </p:txBody>
      </p:sp>
      <p:pic>
        <p:nvPicPr>
          <p:cNvPr id="10" name="Graphic 9">
            <a:extLst>
              <a:ext uri="{FF2B5EF4-FFF2-40B4-BE49-F238E27FC236}">
                <a16:creationId xmlns:a16="http://schemas.microsoft.com/office/drawing/2014/main" id="{49099A86-3DE4-41E9-9CDD-9E48744D9D7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1863610905"/>
      </p:ext>
    </p:extLst>
  </p:cSld>
  <p:clrMapOvr>
    <a:overrideClrMapping bg1="dk1" tx1="lt1" bg2="dk2" tx2="lt2" accent1="accent1" accent2="accent2" accent3="accent3" accent4="accent4" accent5="accent5" accent6="accent6" hlink="hlink" folHlink="folHlink"/>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meline Vertical_Short">
    <p:spTree>
      <p:nvGrpSpPr>
        <p:cNvPr id="1" name=""/>
        <p:cNvGrpSpPr/>
        <p:nvPr/>
      </p:nvGrpSpPr>
      <p:grpSpPr>
        <a:xfrm>
          <a:off x="0" y="0"/>
          <a:ext cx="0" cy="0"/>
          <a:chOff x="0" y="0"/>
          <a:chExt cx="0" cy="0"/>
        </a:xfrm>
      </p:grpSpPr>
      <p:sp>
        <p:nvSpPr>
          <p:cNvPr id="8" name="Title 7"/>
          <p:cNvSpPr>
            <a:spLocks noGrp="1"/>
          </p:cNvSpPr>
          <p:nvPr>
            <p:ph type="title" hasCustomPrompt="1"/>
          </p:nvPr>
        </p:nvSpPr>
        <p:spPr/>
        <p:txBody>
          <a:bodyPr anchor="ctr"/>
          <a:lstStyle>
            <a:lvl1pPr>
              <a:defRPr sz="3200"/>
            </a:lvl1pPr>
          </a:lstStyle>
          <a:p>
            <a:r>
              <a:rPr lang="en-US"/>
              <a:t>Slide Title, Arial 32 pt.</a:t>
            </a:r>
          </a:p>
        </p:txBody>
      </p:sp>
      <p:sp>
        <p:nvSpPr>
          <p:cNvPr id="10" name="Text Placeholder 9"/>
          <p:cNvSpPr>
            <a:spLocks noGrp="1"/>
          </p:cNvSpPr>
          <p:nvPr>
            <p:ph type="body" sz="quarter" idx="28" hasCustomPrompt="1"/>
          </p:nvPr>
        </p:nvSpPr>
        <p:spPr>
          <a:xfrm>
            <a:off x="457200" y="1243584"/>
            <a:ext cx="5524500" cy="350838"/>
          </a:xfrm>
          <a:prstGeom prst="rect">
            <a:avLst/>
          </a:prstGeom>
        </p:spPr>
        <p:txBody>
          <a:bodyPr anchor="ctr">
            <a:noAutofit/>
          </a:bodyPr>
          <a:lstStyle>
            <a:lvl1pPr>
              <a:defRPr b="1">
                <a:solidFill>
                  <a:schemeClr val="tx1"/>
                </a:solidFill>
              </a:defRPr>
            </a:lvl1pPr>
          </a:lstStyle>
          <a:p>
            <a:pPr lvl="0"/>
            <a:r>
              <a:rPr lang="en-US"/>
              <a:t>Slide Subtitle, Arial 24 pt.</a:t>
            </a:r>
          </a:p>
        </p:txBody>
      </p:sp>
      <p:sp>
        <p:nvSpPr>
          <p:cNvPr id="2" name="Slide Number Placeholder 1"/>
          <p:cNvSpPr>
            <a:spLocks noGrp="1"/>
          </p:cNvSpPr>
          <p:nvPr>
            <p:ph type="sldNum" sz="quarter" idx="29"/>
          </p:nvPr>
        </p:nvSpPr>
        <p:spPr/>
        <p:txBody>
          <a:bodyPr/>
          <a:lstStyle/>
          <a:p>
            <a:fld id="{2F2F552B-1952-B44E-8CAB-5705F0ACD2E2}" type="slidenum">
              <a:rPr lang="uk-UA" smtClean="0"/>
              <a:pPr/>
              <a:t>‹#›</a:t>
            </a:fld>
            <a:endParaRPr lang="uk-UA"/>
          </a:p>
        </p:txBody>
      </p:sp>
      <p:sp>
        <p:nvSpPr>
          <p:cNvPr id="7" name="Text Placeholder 11"/>
          <p:cNvSpPr>
            <a:spLocks noGrp="1"/>
          </p:cNvSpPr>
          <p:nvPr>
            <p:ph type="body" sz="quarter" idx="17" hasCustomPrompt="1"/>
          </p:nvPr>
        </p:nvSpPr>
        <p:spPr>
          <a:xfrm>
            <a:off x="9094635" y="1780163"/>
            <a:ext cx="2297266"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 </a:t>
            </a:r>
            <a:r>
              <a:rPr lang="en-US" err="1"/>
              <a:t>varius</a:t>
            </a:r>
            <a:r>
              <a:rPr lang="en-US"/>
              <a:t>. </a:t>
            </a:r>
          </a:p>
        </p:txBody>
      </p:sp>
      <p:sp>
        <p:nvSpPr>
          <p:cNvPr id="11" name="Text Placeholder 11"/>
          <p:cNvSpPr>
            <a:spLocks noGrp="1"/>
          </p:cNvSpPr>
          <p:nvPr>
            <p:ph type="body" sz="quarter" idx="18" hasCustomPrompt="1"/>
          </p:nvPr>
        </p:nvSpPr>
        <p:spPr>
          <a:xfrm>
            <a:off x="6172200" y="5245538"/>
            <a:ext cx="1714927" cy="762068"/>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a:t>
            </a:r>
          </a:p>
        </p:txBody>
      </p:sp>
      <p:cxnSp>
        <p:nvCxnSpPr>
          <p:cNvPr id="12" name="Straight Connector 11"/>
          <p:cNvCxnSpPr/>
          <p:nvPr userDrawn="1"/>
        </p:nvCxnSpPr>
        <p:spPr>
          <a:xfrm flipH="1">
            <a:off x="8492902" y="1469403"/>
            <a:ext cx="15740" cy="4663440"/>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Content Placeholder 12"/>
          <p:cNvSpPr>
            <a:spLocks noGrp="1"/>
          </p:cNvSpPr>
          <p:nvPr>
            <p:ph sz="quarter" idx="23"/>
          </p:nvPr>
        </p:nvSpPr>
        <p:spPr>
          <a:xfrm>
            <a:off x="8487858" y="1907761"/>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15" name="Text Placeholder 11"/>
          <p:cNvSpPr>
            <a:spLocks noGrp="1"/>
          </p:cNvSpPr>
          <p:nvPr>
            <p:ph type="body" sz="quarter" idx="30" hasCustomPrompt="1"/>
          </p:nvPr>
        </p:nvSpPr>
        <p:spPr>
          <a:xfrm>
            <a:off x="8738328" y="3257819"/>
            <a:ext cx="710472" cy="275858"/>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2017</a:t>
            </a:r>
          </a:p>
        </p:txBody>
      </p:sp>
      <p:sp>
        <p:nvSpPr>
          <p:cNvPr id="16" name="Text Placeholder 11"/>
          <p:cNvSpPr>
            <a:spLocks noGrp="1"/>
          </p:cNvSpPr>
          <p:nvPr>
            <p:ph type="body" sz="quarter" idx="31" hasCustomPrompt="1"/>
          </p:nvPr>
        </p:nvSpPr>
        <p:spPr>
          <a:xfrm>
            <a:off x="7569200" y="1803748"/>
            <a:ext cx="723450" cy="229851"/>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2016</a:t>
            </a:r>
          </a:p>
        </p:txBody>
      </p:sp>
      <p:sp>
        <p:nvSpPr>
          <p:cNvPr id="18" name="Text Placeholder 11"/>
          <p:cNvSpPr>
            <a:spLocks noGrp="1"/>
          </p:cNvSpPr>
          <p:nvPr>
            <p:ph type="body" sz="quarter" idx="35" hasCustomPrompt="1"/>
          </p:nvPr>
        </p:nvSpPr>
        <p:spPr>
          <a:xfrm>
            <a:off x="6172200" y="3203490"/>
            <a:ext cx="1714927" cy="731520"/>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a:t>
            </a:r>
          </a:p>
        </p:txBody>
      </p:sp>
      <p:sp>
        <p:nvSpPr>
          <p:cNvPr id="19" name="Content Placeholder 12"/>
          <p:cNvSpPr>
            <a:spLocks noGrp="1"/>
          </p:cNvSpPr>
          <p:nvPr>
            <p:ph sz="quarter" idx="36"/>
          </p:nvPr>
        </p:nvSpPr>
        <p:spPr>
          <a:xfrm>
            <a:off x="7986918" y="5402375"/>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1" name="Content Placeholder 12"/>
          <p:cNvSpPr>
            <a:spLocks noGrp="1"/>
          </p:cNvSpPr>
          <p:nvPr>
            <p:ph sz="quarter" idx="38"/>
          </p:nvPr>
        </p:nvSpPr>
        <p:spPr>
          <a:xfrm>
            <a:off x="7986918" y="3346405"/>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3" name="Content Placeholder 12"/>
          <p:cNvSpPr>
            <a:spLocks noGrp="1"/>
          </p:cNvSpPr>
          <p:nvPr>
            <p:ph sz="quarter" idx="40"/>
          </p:nvPr>
        </p:nvSpPr>
        <p:spPr>
          <a:xfrm>
            <a:off x="8487858" y="4545414"/>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5" name="Text Placeholder 11"/>
          <p:cNvSpPr>
            <a:spLocks noGrp="1"/>
          </p:cNvSpPr>
          <p:nvPr>
            <p:ph type="body" sz="quarter" idx="43" hasCustomPrompt="1"/>
          </p:nvPr>
        </p:nvSpPr>
        <p:spPr>
          <a:xfrm>
            <a:off x="7569200" y="4428942"/>
            <a:ext cx="723450" cy="212222"/>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2018</a:t>
            </a:r>
          </a:p>
        </p:txBody>
      </p:sp>
      <p:sp>
        <p:nvSpPr>
          <p:cNvPr id="26" name="Text Placeholder 11"/>
          <p:cNvSpPr>
            <a:spLocks noGrp="1"/>
          </p:cNvSpPr>
          <p:nvPr>
            <p:ph type="body" sz="quarter" idx="44" hasCustomPrompt="1"/>
          </p:nvPr>
        </p:nvSpPr>
        <p:spPr>
          <a:xfrm>
            <a:off x="9094634" y="4422905"/>
            <a:ext cx="2268913"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 </a:t>
            </a:r>
            <a:r>
              <a:rPr lang="en-US" err="1"/>
              <a:t>varius</a:t>
            </a:r>
            <a:r>
              <a:rPr lang="en-US"/>
              <a:t>. </a:t>
            </a:r>
          </a:p>
        </p:txBody>
      </p:sp>
      <p:sp>
        <p:nvSpPr>
          <p:cNvPr id="27" name="Text Placeholder 11"/>
          <p:cNvSpPr>
            <a:spLocks noGrp="1"/>
          </p:cNvSpPr>
          <p:nvPr>
            <p:ph type="body" sz="quarter" idx="45" hasCustomPrompt="1"/>
          </p:nvPr>
        </p:nvSpPr>
        <p:spPr>
          <a:xfrm>
            <a:off x="8738328" y="5291009"/>
            <a:ext cx="710472" cy="221230"/>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2019</a:t>
            </a:r>
          </a:p>
        </p:txBody>
      </p:sp>
      <p:sp>
        <p:nvSpPr>
          <p:cNvPr id="30" name="Text Placeholder 14">
            <a:extLst>
              <a:ext uri="{FF2B5EF4-FFF2-40B4-BE49-F238E27FC236}">
                <a16:creationId xmlns:a16="http://schemas.microsoft.com/office/drawing/2014/main" id="{EFCD65FE-8E21-4D83-BA34-36B16ADDC6AD}"/>
              </a:ext>
            </a:extLst>
          </p:cNvPr>
          <p:cNvSpPr>
            <a:spLocks noGrp="1"/>
          </p:cNvSpPr>
          <p:nvPr>
            <p:ph type="body" sz="quarter" idx="12" hasCustomPrompt="1"/>
          </p:nvPr>
        </p:nvSpPr>
        <p:spPr>
          <a:xfrm>
            <a:off x="465111" y="1950142"/>
            <a:ext cx="5190417" cy="4264311"/>
          </a:xfrm>
          <a:prstGeom prst="rect">
            <a:avLst/>
          </a:prstGeom>
        </p:spPr>
        <p:txBody>
          <a:bodyPr>
            <a:noAutofit/>
          </a:bodyPr>
          <a:lstStyle>
            <a:lvl5pPr marL="1097280" indent="-292608">
              <a:buFont typeface="Courier New" charset="0"/>
              <a:buChar char="o"/>
              <a:defRPr/>
            </a:lvl5pPr>
          </a:lstStyle>
          <a:p>
            <a:pPr lvl="1"/>
            <a:r>
              <a:rPr lang="en-US"/>
              <a:t>Second level lorem ipsum dolor sit </a:t>
            </a:r>
            <a:r>
              <a:rPr lang="en-US" err="1"/>
              <a:t>amet</a:t>
            </a:r>
            <a:r>
              <a:rPr lang="en-US"/>
              <a:t>, </a:t>
            </a:r>
            <a:r>
              <a:rPr lang="en-US" err="1"/>
              <a:t>consectetuer</a:t>
            </a:r>
            <a:r>
              <a:rPr lang="en-US"/>
              <a:t> </a:t>
            </a:r>
            <a:r>
              <a:rPr lang="en-US" err="1"/>
              <a:t>adipiscing</a:t>
            </a:r>
            <a:r>
              <a:rPr lang="en-US"/>
              <a:t> </a:t>
            </a:r>
            <a:r>
              <a:rPr lang="en-US" err="1"/>
              <a:t>elit</a:t>
            </a:r>
            <a:r>
              <a:rPr lang="en-US"/>
              <a:t>, sed diam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p>
          <a:p>
            <a:pPr lvl="2"/>
            <a:r>
              <a:rPr lang="en-US"/>
              <a:t>Third level</a:t>
            </a:r>
          </a:p>
          <a:p>
            <a:pPr lvl="3"/>
            <a:r>
              <a:rPr lang="en-US"/>
              <a:t>Fourth level</a:t>
            </a:r>
          </a:p>
          <a:p>
            <a:pPr lvl="4"/>
            <a:r>
              <a:rPr lang="en-US"/>
              <a:t>Fifth level</a:t>
            </a:r>
          </a:p>
        </p:txBody>
      </p:sp>
      <p:pic>
        <p:nvPicPr>
          <p:cNvPr id="28" name="Picture 27">
            <a:extLst>
              <a:ext uri="{FF2B5EF4-FFF2-40B4-BE49-F238E27FC236}">
                <a16:creationId xmlns:a16="http://schemas.microsoft.com/office/drawing/2014/main" id="{EAF4907B-AB42-4085-A733-84543E3891E5}"/>
              </a:ext>
            </a:extLst>
          </p:cNvPr>
          <p:cNvPicPr>
            <a:picLocks/>
          </p:cNvPicPr>
          <p:nvPr userDrawn="1"/>
        </p:nvPicPr>
        <p:blipFill>
          <a:blip r:embed="rId2"/>
          <a:stretch>
            <a:fillRect/>
          </a:stretch>
        </p:blipFill>
        <p:spPr>
          <a:xfrm>
            <a:off x="460374" y="6518444"/>
            <a:ext cx="557700" cy="154923"/>
          </a:xfrm>
          <a:prstGeom prst="rect">
            <a:avLst/>
          </a:prstGeom>
        </p:spPr>
      </p:pic>
      <p:sp>
        <p:nvSpPr>
          <p:cNvPr id="31" name="Oval 30">
            <a:extLst>
              <a:ext uri="{FF2B5EF4-FFF2-40B4-BE49-F238E27FC236}">
                <a16:creationId xmlns:a16="http://schemas.microsoft.com/office/drawing/2014/main" id="{45221AF0-44E5-435A-A5F3-80703E0176B8}"/>
              </a:ext>
            </a:extLst>
          </p:cNvPr>
          <p:cNvSpPr/>
          <p:nvPr userDrawn="1"/>
        </p:nvSpPr>
        <p:spPr>
          <a:xfrm>
            <a:off x="8403336" y="1828800"/>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6D3DE4E3-7AB4-4F9F-A21F-5ABD1FBFD442}"/>
              </a:ext>
            </a:extLst>
          </p:cNvPr>
          <p:cNvSpPr/>
          <p:nvPr userDrawn="1"/>
        </p:nvSpPr>
        <p:spPr>
          <a:xfrm>
            <a:off x="8403336" y="3239295"/>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F65ACCE7-B0BD-4653-8D2D-FAC99EC5ABC7}"/>
              </a:ext>
            </a:extLst>
          </p:cNvPr>
          <p:cNvSpPr/>
          <p:nvPr userDrawn="1"/>
        </p:nvSpPr>
        <p:spPr>
          <a:xfrm>
            <a:off x="8390658" y="444518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200ABA0F-68A8-439D-9E59-6E822802F7B9}"/>
              </a:ext>
            </a:extLst>
          </p:cNvPr>
          <p:cNvSpPr/>
          <p:nvPr userDrawn="1"/>
        </p:nvSpPr>
        <p:spPr>
          <a:xfrm>
            <a:off x="8390636" y="530091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056480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meline Vertical_Extended 1">
    <p:spTree>
      <p:nvGrpSpPr>
        <p:cNvPr id="1" name=""/>
        <p:cNvGrpSpPr/>
        <p:nvPr/>
      </p:nvGrpSpPr>
      <p:grpSpPr>
        <a:xfrm>
          <a:off x="0" y="0"/>
          <a:ext cx="0" cy="0"/>
          <a:chOff x="0" y="0"/>
          <a:chExt cx="0" cy="0"/>
        </a:xfrm>
      </p:grpSpPr>
      <p:sp>
        <p:nvSpPr>
          <p:cNvPr id="8" name="Title 7"/>
          <p:cNvSpPr>
            <a:spLocks noGrp="1"/>
          </p:cNvSpPr>
          <p:nvPr>
            <p:ph type="title" hasCustomPrompt="1"/>
          </p:nvPr>
        </p:nvSpPr>
        <p:spPr/>
        <p:txBody>
          <a:bodyPr anchor="ctr"/>
          <a:lstStyle>
            <a:lvl1pPr>
              <a:defRPr sz="3200"/>
            </a:lvl1pPr>
          </a:lstStyle>
          <a:p>
            <a:r>
              <a:rPr lang="en-US"/>
              <a:t>Slide Title, Arial 32 pt.</a:t>
            </a:r>
          </a:p>
        </p:txBody>
      </p:sp>
      <p:sp>
        <p:nvSpPr>
          <p:cNvPr id="10" name="Text Placeholder 9"/>
          <p:cNvSpPr>
            <a:spLocks noGrp="1"/>
          </p:cNvSpPr>
          <p:nvPr>
            <p:ph type="body" sz="quarter" idx="28" hasCustomPrompt="1"/>
          </p:nvPr>
        </p:nvSpPr>
        <p:spPr>
          <a:xfrm>
            <a:off x="457200" y="1243584"/>
            <a:ext cx="5524500" cy="350838"/>
          </a:xfrm>
          <a:prstGeom prst="rect">
            <a:avLst/>
          </a:prstGeom>
        </p:spPr>
        <p:txBody>
          <a:bodyPr anchor="ctr">
            <a:noAutofit/>
          </a:bodyPr>
          <a:lstStyle>
            <a:lvl1pPr>
              <a:defRPr b="1">
                <a:solidFill>
                  <a:schemeClr val="tx1"/>
                </a:solidFill>
              </a:defRPr>
            </a:lvl1pPr>
          </a:lstStyle>
          <a:p>
            <a:pPr lvl="0"/>
            <a:r>
              <a:rPr lang="en-US"/>
              <a:t>Slide Subtitle, Arial 24 pt.</a:t>
            </a:r>
          </a:p>
        </p:txBody>
      </p:sp>
      <p:sp>
        <p:nvSpPr>
          <p:cNvPr id="2" name="Slide Number Placeholder 1"/>
          <p:cNvSpPr>
            <a:spLocks noGrp="1"/>
          </p:cNvSpPr>
          <p:nvPr>
            <p:ph type="sldNum" sz="quarter" idx="29"/>
          </p:nvPr>
        </p:nvSpPr>
        <p:spPr/>
        <p:txBody>
          <a:bodyPr/>
          <a:lstStyle/>
          <a:p>
            <a:fld id="{2F2F552B-1952-B44E-8CAB-5705F0ACD2E2}" type="slidenum">
              <a:rPr lang="uk-UA" smtClean="0"/>
              <a:pPr/>
              <a:t>‹#›</a:t>
            </a:fld>
            <a:endParaRPr lang="uk-UA"/>
          </a:p>
        </p:txBody>
      </p:sp>
      <p:sp>
        <p:nvSpPr>
          <p:cNvPr id="7" name="Text Placeholder 11"/>
          <p:cNvSpPr>
            <a:spLocks noGrp="1"/>
          </p:cNvSpPr>
          <p:nvPr>
            <p:ph type="body" sz="quarter" idx="17" hasCustomPrompt="1"/>
          </p:nvPr>
        </p:nvSpPr>
        <p:spPr>
          <a:xfrm>
            <a:off x="9094635" y="1780163"/>
            <a:ext cx="2297266"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 </a:t>
            </a:r>
            <a:r>
              <a:rPr lang="en-US" err="1"/>
              <a:t>varius</a:t>
            </a:r>
            <a:r>
              <a:rPr lang="en-US"/>
              <a:t>. </a:t>
            </a:r>
          </a:p>
        </p:txBody>
      </p:sp>
      <p:sp>
        <p:nvSpPr>
          <p:cNvPr id="11" name="Text Placeholder 11"/>
          <p:cNvSpPr>
            <a:spLocks noGrp="1"/>
          </p:cNvSpPr>
          <p:nvPr>
            <p:ph type="body" sz="quarter" idx="18" hasCustomPrompt="1"/>
          </p:nvPr>
        </p:nvSpPr>
        <p:spPr>
          <a:xfrm>
            <a:off x="6172200" y="5245538"/>
            <a:ext cx="1714927" cy="762068"/>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a:t>
            </a:r>
          </a:p>
        </p:txBody>
      </p:sp>
      <p:cxnSp>
        <p:nvCxnSpPr>
          <p:cNvPr id="12" name="Straight Connector 11"/>
          <p:cNvCxnSpPr>
            <a:cxnSpLocks/>
          </p:cNvCxnSpPr>
          <p:nvPr userDrawn="1"/>
        </p:nvCxnSpPr>
        <p:spPr>
          <a:xfrm flipH="1">
            <a:off x="8497870" y="1469403"/>
            <a:ext cx="18642" cy="5523193"/>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Content Placeholder 12"/>
          <p:cNvSpPr>
            <a:spLocks noGrp="1"/>
          </p:cNvSpPr>
          <p:nvPr>
            <p:ph sz="quarter" idx="23"/>
          </p:nvPr>
        </p:nvSpPr>
        <p:spPr>
          <a:xfrm>
            <a:off x="8487858" y="1907761"/>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15" name="Text Placeholder 11"/>
          <p:cNvSpPr>
            <a:spLocks noGrp="1"/>
          </p:cNvSpPr>
          <p:nvPr>
            <p:ph type="body" sz="quarter" idx="30" hasCustomPrompt="1"/>
          </p:nvPr>
        </p:nvSpPr>
        <p:spPr>
          <a:xfrm>
            <a:off x="8738328" y="3257819"/>
            <a:ext cx="710472" cy="275858"/>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2011</a:t>
            </a:r>
          </a:p>
        </p:txBody>
      </p:sp>
      <p:sp>
        <p:nvSpPr>
          <p:cNvPr id="16" name="Text Placeholder 11"/>
          <p:cNvSpPr>
            <a:spLocks noGrp="1"/>
          </p:cNvSpPr>
          <p:nvPr>
            <p:ph type="body" sz="quarter" idx="31" hasCustomPrompt="1"/>
          </p:nvPr>
        </p:nvSpPr>
        <p:spPr>
          <a:xfrm>
            <a:off x="7569200" y="1803748"/>
            <a:ext cx="723450" cy="229851"/>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2010</a:t>
            </a:r>
          </a:p>
        </p:txBody>
      </p:sp>
      <p:sp>
        <p:nvSpPr>
          <p:cNvPr id="18" name="Text Placeholder 11"/>
          <p:cNvSpPr>
            <a:spLocks noGrp="1"/>
          </p:cNvSpPr>
          <p:nvPr>
            <p:ph type="body" sz="quarter" idx="35" hasCustomPrompt="1"/>
          </p:nvPr>
        </p:nvSpPr>
        <p:spPr>
          <a:xfrm>
            <a:off x="6172200" y="3203490"/>
            <a:ext cx="1714927" cy="731520"/>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a:t>
            </a:r>
          </a:p>
        </p:txBody>
      </p:sp>
      <p:sp>
        <p:nvSpPr>
          <p:cNvPr id="19" name="Content Placeholder 12"/>
          <p:cNvSpPr>
            <a:spLocks noGrp="1"/>
          </p:cNvSpPr>
          <p:nvPr>
            <p:ph sz="quarter" idx="36"/>
          </p:nvPr>
        </p:nvSpPr>
        <p:spPr>
          <a:xfrm>
            <a:off x="7986918" y="5402375"/>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1" name="Content Placeholder 12"/>
          <p:cNvSpPr>
            <a:spLocks noGrp="1"/>
          </p:cNvSpPr>
          <p:nvPr>
            <p:ph sz="quarter" idx="38"/>
          </p:nvPr>
        </p:nvSpPr>
        <p:spPr>
          <a:xfrm>
            <a:off x="7986918" y="3346405"/>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3" name="Content Placeholder 12"/>
          <p:cNvSpPr>
            <a:spLocks noGrp="1"/>
          </p:cNvSpPr>
          <p:nvPr>
            <p:ph sz="quarter" idx="40"/>
          </p:nvPr>
        </p:nvSpPr>
        <p:spPr>
          <a:xfrm>
            <a:off x="8487858" y="4545414"/>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5" name="Text Placeholder 11"/>
          <p:cNvSpPr>
            <a:spLocks noGrp="1"/>
          </p:cNvSpPr>
          <p:nvPr>
            <p:ph type="body" sz="quarter" idx="43" hasCustomPrompt="1"/>
          </p:nvPr>
        </p:nvSpPr>
        <p:spPr>
          <a:xfrm>
            <a:off x="7569200" y="4428942"/>
            <a:ext cx="723450" cy="212222"/>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2014</a:t>
            </a:r>
          </a:p>
        </p:txBody>
      </p:sp>
      <p:sp>
        <p:nvSpPr>
          <p:cNvPr id="26" name="Text Placeholder 11"/>
          <p:cNvSpPr>
            <a:spLocks noGrp="1"/>
          </p:cNvSpPr>
          <p:nvPr>
            <p:ph type="body" sz="quarter" idx="44" hasCustomPrompt="1"/>
          </p:nvPr>
        </p:nvSpPr>
        <p:spPr>
          <a:xfrm>
            <a:off x="9094634" y="4422905"/>
            <a:ext cx="2268913"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 </a:t>
            </a:r>
            <a:r>
              <a:rPr lang="en-US" err="1"/>
              <a:t>varius</a:t>
            </a:r>
            <a:r>
              <a:rPr lang="en-US"/>
              <a:t>. </a:t>
            </a:r>
          </a:p>
        </p:txBody>
      </p:sp>
      <p:sp>
        <p:nvSpPr>
          <p:cNvPr id="27" name="Text Placeholder 11"/>
          <p:cNvSpPr>
            <a:spLocks noGrp="1"/>
          </p:cNvSpPr>
          <p:nvPr>
            <p:ph type="body" sz="quarter" idx="45" hasCustomPrompt="1"/>
          </p:nvPr>
        </p:nvSpPr>
        <p:spPr>
          <a:xfrm>
            <a:off x="8738328" y="5291009"/>
            <a:ext cx="710472" cy="221230"/>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2015</a:t>
            </a:r>
          </a:p>
        </p:txBody>
      </p:sp>
      <p:sp>
        <p:nvSpPr>
          <p:cNvPr id="30" name="Text Placeholder 11">
            <a:extLst>
              <a:ext uri="{FF2B5EF4-FFF2-40B4-BE49-F238E27FC236}">
                <a16:creationId xmlns:a16="http://schemas.microsoft.com/office/drawing/2014/main" id="{3B489350-C810-F747-8618-803CE32AB658}"/>
              </a:ext>
            </a:extLst>
          </p:cNvPr>
          <p:cNvSpPr>
            <a:spLocks noGrp="1"/>
          </p:cNvSpPr>
          <p:nvPr>
            <p:ph type="body" sz="quarter" idx="47" hasCustomPrompt="1"/>
          </p:nvPr>
        </p:nvSpPr>
        <p:spPr>
          <a:xfrm>
            <a:off x="9108811" y="3782139"/>
            <a:ext cx="2268913" cy="542494"/>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Secondary timeline event.</a:t>
            </a:r>
          </a:p>
        </p:txBody>
      </p:sp>
      <p:sp>
        <p:nvSpPr>
          <p:cNvPr id="31" name="Content Placeholder 12">
            <a:extLst>
              <a:ext uri="{FF2B5EF4-FFF2-40B4-BE49-F238E27FC236}">
                <a16:creationId xmlns:a16="http://schemas.microsoft.com/office/drawing/2014/main" id="{FFF08DC9-5516-C943-85E4-AF95CAA8B3CA}"/>
              </a:ext>
            </a:extLst>
          </p:cNvPr>
          <p:cNvSpPr>
            <a:spLocks noGrp="1"/>
          </p:cNvSpPr>
          <p:nvPr>
            <p:ph sz="quarter" idx="48"/>
          </p:nvPr>
        </p:nvSpPr>
        <p:spPr>
          <a:xfrm>
            <a:off x="8481942" y="3940632"/>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33" name="Text Placeholder 14">
            <a:extLst>
              <a:ext uri="{FF2B5EF4-FFF2-40B4-BE49-F238E27FC236}">
                <a16:creationId xmlns:a16="http://schemas.microsoft.com/office/drawing/2014/main" id="{C6163C09-67F3-46C5-86D7-A7A826259F2B}"/>
              </a:ext>
            </a:extLst>
          </p:cNvPr>
          <p:cNvSpPr>
            <a:spLocks noGrp="1"/>
          </p:cNvSpPr>
          <p:nvPr>
            <p:ph type="body" sz="quarter" idx="12" hasCustomPrompt="1"/>
          </p:nvPr>
        </p:nvSpPr>
        <p:spPr>
          <a:xfrm>
            <a:off x="465111" y="1947672"/>
            <a:ext cx="5190417" cy="4300728"/>
          </a:xfrm>
          <a:prstGeom prst="rect">
            <a:avLst/>
          </a:prstGeom>
        </p:spPr>
        <p:txBody>
          <a:bodyPr>
            <a:noAutofit/>
          </a:bodyPr>
          <a:lstStyle>
            <a:lvl5pPr marL="1097280" indent="-292608">
              <a:buFont typeface="Courier New" charset="0"/>
              <a:buChar char="o"/>
              <a:defRPr/>
            </a:lvl5pPr>
          </a:lstStyle>
          <a:p>
            <a:pPr lvl="1"/>
            <a:r>
              <a:rPr lang="en-US"/>
              <a:t>Second level lorem ipsum dolor sit </a:t>
            </a:r>
            <a:r>
              <a:rPr lang="en-US" err="1"/>
              <a:t>amet</a:t>
            </a:r>
            <a:r>
              <a:rPr lang="en-US"/>
              <a:t>, </a:t>
            </a:r>
            <a:r>
              <a:rPr lang="en-US" err="1"/>
              <a:t>consectetuer</a:t>
            </a:r>
            <a:r>
              <a:rPr lang="en-US"/>
              <a:t> </a:t>
            </a:r>
            <a:r>
              <a:rPr lang="en-US" err="1"/>
              <a:t>adipiscing</a:t>
            </a:r>
            <a:r>
              <a:rPr lang="en-US"/>
              <a:t> </a:t>
            </a:r>
            <a:r>
              <a:rPr lang="en-US" err="1"/>
              <a:t>elit</a:t>
            </a:r>
            <a:r>
              <a:rPr lang="en-US"/>
              <a:t>, sed diam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p>
          <a:p>
            <a:pPr lvl="2"/>
            <a:r>
              <a:rPr lang="en-US"/>
              <a:t>Third level</a:t>
            </a:r>
          </a:p>
          <a:p>
            <a:pPr lvl="3"/>
            <a:r>
              <a:rPr lang="en-US"/>
              <a:t>Fourth level</a:t>
            </a:r>
          </a:p>
          <a:p>
            <a:pPr lvl="4"/>
            <a:r>
              <a:rPr lang="en-US"/>
              <a:t>Fifth level</a:t>
            </a:r>
          </a:p>
        </p:txBody>
      </p:sp>
      <p:pic>
        <p:nvPicPr>
          <p:cNvPr id="28" name="Picture 27">
            <a:extLst>
              <a:ext uri="{FF2B5EF4-FFF2-40B4-BE49-F238E27FC236}">
                <a16:creationId xmlns:a16="http://schemas.microsoft.com/office/drawing/2014/main" id="{06614CE4-CA70-4BC9-9A09-C7D82F305081}"/>
              </a:ext>
            </a:extLst>
          </p:cNvPr>
          <p:cNvPicPr>
            <a:picLocks/>
          </p:cNvPicPr>
          <p:nvPr userDrawn="1"/>
        </p:nvPicPr>
        <p:blipFill>
          <a:blip r:embed="rId2"/>
          <a:stretch>
            <a:fillRect/>
          </a:stretch>
        </p:blipFill>
        <p:spPr>
          <a:xfrm>
            <a:off x="460374" y="6518444"/>
            <a:ext cx="557700" cy="154923"/>
          </a:xfrm>
          <a:prstGeom prst="rect">
            <a:avLst/>
          </a:prstGeom>
        </p:spPr>
      </p:pic>
      <p:sp>
        <p:nvSpPr>
          <p:cNvPr id="32" name="Oval 31">
            <a:extLst>
              <a:ext uri="{FF2B5EF4-FFF2-40B4-BE49-F238E27FC236}">
                <a16:creationId xmlns:a16="http://schemas.microsoft.com/office/drawing/2014/main" id="{4F3D3AA6-F496-48FD-B37C-CFD89D97114D}"/>
              </a:ext>
            </a:extLst>
          </p:cNvPr>
          <p:cNvSpPr/>
          <p:nvPr userDrawn="1"/>
        </p:nvSpPr>
        <p:spPr>
          <a:xfrm>
            <a:off x="8403336" y="1828800"/>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F021F34B-1160-4557-9863-AE5D2033D5DD}"/>
              </a:ext>
            </a:extLst>
          </p:cNvPr>
          <p:cNvSpPr/>
          <p:nvPr userDrawn="1"/>
        </p:nvSpPr>
        <p:spPr>
          <a:xfrm>
            <a:off x="8403336" y="3239295"/>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12785919-2DE5-4BD9-8676-3E37BEF19754}"/>
              </a:ext>
            </a:extLst>
          </p:cNvPr>
          <p:cNvSpPr/>
          <p:nvPr userDrawn="1"/>
        </p:nvSpPr>
        <p:spPr>
          <a:xfrm>
            <a:off x="8390658" y="444518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EE9DA351-B5CC-4C16-B498-9DA5317EC3DB}"/>
              </a:ext>
            </a:extLst>
          </p:cNvPr>
          <p:cNvSpPr/>
          <p:nvPr userDrawn="1"/>
        </p:nvSpPr>
        <p:spPr>
          <a:xfrm>
            <a:off x="8390636" y="530091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36523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meline Vertical_Extended 2">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65111" y="389583"/>
            <a:ext cx="7620000" cy="585216"/>
          </a:xfrm>
        </p:spPr>
        <p:txBody>
          <a:bodyPr anchor="ctr"/>
          <a:lstStyle>
            <a:lvl1pPr>
              <a:defRPr sz="3200"/>
            </a:lvl1pPr>
          </a:lstStyle>
          <a:p>
            <a:r>
              <a:rPr lang="en-US"/>
              <a:t>Slide Title, Arial 32 pt.</a:t>
            </a:r>
          </a:p>
        </p:txBody>
      </p:sp>
      <p:sp>
        <p:nvSpPr>
          <p:cNvPr id="10" name="Text Placeholder 9"/>
          <p:cNvSpPr>
            <a:spLocks noGrp="1"/>
          </p:cNvSpPr>
          <p:nvPr>
            <p:ph type="body" sz="quarter" idx="28" hasCustomPrompt="1"/>
          </p:nvPr>
        </p:nvSpPr>
        <p:spPr>
          <a:xfrm>
            <a:off x="457200" y="1243584"/>
            <a:ext cx="5602224" cy="350838"/>
          </a:xfrm>
          <a:prstGeom prst="rect">
            <a:avLst/>
          </a:prstGeom>
        </p:spPr>
        <p:txBody>
          <a:bodyPr anchor="ctr">
            <a:noAutofit/>
          </a:bodyPr>
          <a:lstStyle>
            <a:lvl1pPr>
              <a:defRPr b="1" baseline="0">
                <a:solidFill>
                  <a:schemeClr val="tx1"/>
                </a:solidFill>
              </a:defRPr>
            </a:lvl1pPr>
          </a:lstStyle>
          <a:p>
            <a:pPr lvl="0"/>
            <a:r>
              <a:rPr lang="en-US"/>
              <a:t>Slide Subtitle, Arial 24 pt.</a:t>
            </a:r>
          </a:p>
        </p:txBody>
      </p:sp>
      <p:sp>
        <p:nvSpPr>
          <p:cNvPr id="2" name="Slide Number Placeholder 1"/>
          <p:cNvSpPr>
            <a:spLocks noGrp="1"/>
          </p:cNvSpPr>
          <p:nvPr>
            <p:ph type="sldNum" sz="quarter" idx="29"/>
          </p:nvPr>
        </p:nvSpPr>
        <p:spPr/>
        <p:txBody>
          <a:bodyPr/>
          <a:lstStyle/>
          <a:p>
            <a:fld id="{2F2F552B-1952-B44E-8CAB-5705F0ACD2E2}" type="slidenum">
              <a:rPr lang="uk-UA" smtClean="0"/>
              <a:pPr/>
              <a:t>‹#›</a:t>
            </a:fld>
            <a:endParaRPr lang="uk-UA"/>
          </a:p>
        </p:txBody>
      </p:sp>
      <p:sp>
        <p:nvSpPr>
          <p:cNvPr id="7" name="Text Placeholder 11"/>
          <p:cNvSpPr>
            <a:spLocks noGrp="1"/>
          </p:cNvSpPr>
          <p:nvPr>
            <p:ph type="body" sz="quarter" idx="17" hasCustomPrompt="1"/>
          </p:nvPr>
        </p:nvSpPr>
        <p:spPr>
          <a:xfrm>
            <a:off x="9094635" y="1780163"/>
            <a:ext cx="2297266"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 </a:t>
            </a:r>
            <a:r>
              <a:rPr lang="en-US" err="1"/>
              <a:t>varius</a:t>
            </a:r>
            <a:r>
              <a:rPr lang="en-US"/>
              <a:t>. </a:t>
            </a:r>
          </a:p>
        </p:txBody>
      </p:sp>
      <p:sp>
        <p:nvSpPr>
          <p:cNvPr id="11" name="Text Placeholder 11"/>
          <p:cNvSpPr>
            <a:spLocks noGrp="1"/>
          </p:cNvSpPr>
          <p:nvPr>
            <p:ph type="body" sz="quarter" idx="18" hasCustomPrompt="1"/>
          </p:nvPr>
        </p:nvSpPr>
        <p:spPr>
          <a:xfrm>
            <a:off x="6172200" y="5245538"/>
            <a:ext cx="1714927" cy="762068"/>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a:t>
            </a:r>
          </a:p>
        </p:txBody>
      </p:sp>
      <p:cxnSp>
        <p:nvCxnSpPr>
          <p:cNvPr id="12" name="Straight Connector 11"/>
          <p:cNvCxnSpPr>
            <a:cxnSpLocks/>
          </p:cNvCxnSpPr>
          <p:nvPr userDrawn="1"/>
        </p:nvCxnSpPr>
        <p:spPr>
          <a:xfrm flipH="1">
            <a:off x="8500772" y="0"/>
            <a:ext cx="18288" cy="5998247"/>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Content Placeholder 12"/>
          <p:cNvSpPr>
            <a:spLocks noGrp="1"/>
          </p:cNvSpPr>
          <p:nvPr>
            <p:ph sz="quarter" idx="23"/>
          </p:nvPr>
        </p:nvSpPr>
        <p:spPr>
          <a:xfrm>
            <a:off x="8487858" y="1907761"/>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15" name="Text Placeholder 11"/>
          <p:cNvSpPr>
            <a:spLocks noGrp="1"/>
          </p:cNvSpPr>
          <p:nvPr>
            <p:ph type="body" sz="quarter" idx="30" hasCustomPrompt="1"/>
          </p:nvPr>
        </p:nvSpPr>
        <p:spPr>
          <a:xfrm>
            <a:off x="8738328" y="3257819"/>
            <a:ext cx="710472" cy="275858"/>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2017</a:t>
            </a:r>
          </a:p>
        </p:txBody>
      </p:sp>
      <p:sp>
        <p:nvSpPr>
          <p:cNvPr id="16" name="Text Placeholder 11"/>
          <p:cNvSpPr>
            <a:spLocks noGrp="1"/>
          </p:cNvSpPr>
          <p:nvPr>
            <p:ph type="body" sz="quarter" idx="31" hasCustomPrompt="1"/>
          </p:nvPr>
        </p:nvSpPr>
        <p:spPr>
          <a:xfrm>
            <a:off x="7569200" y="1803748"/>
            <a:ext cx="723450" cy="229851"/>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2016</a:t>
            </a:r>
          </a:p>
        </p:txBody>
      </p:sp>
      <p:sp>
        <p:nvSpPr>
          <p:cNvPr id="18" name="Text Placeholder 11"/>
          <p:cNvSpPr>
            <a:spLocks noGrp="1"/>
          </p:cNvSpPr>
          <p:nvPr>
            <p:ph type="body" sz="quarter" idx="35" hasCustomPrompt="1"/>
          </p:nvPr>
        </p:nvSpPr>
        <p:spPr>
          <a:xfrm>
            <a:off x="6172200" y="3203490"/>
            <a:ext cx="1714927" cy="731520"/>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a:t>
            </a:r>
          </a:p>
        </p:txBody>
      </p:sp>
      <p:sp>
        <p:nvSpPr>
          <p:cNvPr id="19" name="Content Placeholder 12"/>
          <p:cNvSpPr>
            <a:spLocks noGrp="1"/>
          </p:cNvSpPr>
          <p:nvPr>
            <p:ph sz="quarter" idx="36"/>
          </p:nvPr>
        </p:nvSpPr>
        <p:spPr>
          <a:xfrm>
            <a:off x="7986918" y="5402443"/>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1" name="Content Placeholder 12"/>
          <p:cNvSpPr>
            <a:spLocks noGrp="1"/>
          </p:cNvSpPr>
          <p:nvPr>
            <p:ph sz="quarter" idx="38"/>
          </p:nvPr>
        </p:nvSpPr>
        <p:spPr>
          <a:xfrm>
            <a:off x="7986918" y="3346405"/>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3" name="Content Placeholder 12"/>
          <p:cNvSpPr>
            <a:spLocks noGrp="1"/>
          </p:cNvSpPr>
          <p:nvPr>
            <p:ph sz="quarter" idx="40"/>
          </p:nvPr>
        </p:nvSpPr>
        <p:spPr>
          <a:xfrm>
            <a:off x="8487858" y="4545414"/>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5" name="Text Placeholder 11"/>
          <p:cNvSpPr>
            <a:spLocks noGrp="1"/>
          </p:cNvSpPr>
          <p:nvPr>
            <p:ph type="body" sz="quarter" idx="43" hasCustomPrompt="1"/>
          </p:nvPr>
        </p:nvSpPr>
        <p:spPr>
          <a:xfrm>
            <a:off x="7569200" y="4428942"/>
            <a:ext cx="723450" cy="212222"/>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2018</a:t>
            </a:r>
          </a:p>
        </p:txBody>
      </p:sp>
      <p:sp>
        <p:nvSpPr>
          <p:cNvPr id="26" name="Text Placeholder 11"/>
          <p:cNvSpPr>
            <a:spLocks noGrp="1"/>
          </p:cNvSpPr>
          <p:nvPr>
            <p:ph type="body" sz="quarter" idx="44" hasCustomPrompt="1"/>
          </p:nvPr>
        </p:nvSpPr>
        <p:spPr>
          <a:xfrm>
            <a:off x="9094634" y="4422905"/>
            <a:ext cx="2268913"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 </a:t>
            </a:r>
            <a:r>
              <a:rPr lang="en-US" err="1"/>
              <a:t>varius</a:t>
            </a:r>
            <a:r>
              <a:rPr lang="en-US"/>
              <a:t>. </a:t>
            </a:r>
          </a:p>
        </p:txBody>
      </p:sp>
      <p:sp>
        <p:nvSpPr>
          <p:cNvPr id="27" name="Text Placeholder 11"/>
          <p:cNvSpPr>
            <a:spLocks noGrp="1"/>
          </p:cNvSpPr>
          <p:nvPr>
            <p:ph type="body" sz="quarter" idx="45" hasCustomPrompt="1"/>
          </p:nvPr>
        </p:nvSpPr>
        <p:spPr>
          <a:xfrm>
            <a:off x="8738328" y="5291009"/>
            <a:ext cx="710472" cy="221230"/>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2019</a:t>
            </a:r>
          </a:p>
        </p:txBody>
      </p:sp>
      <p:sp>
        <p:nvSpPr>
          <p:cNvPr id="29" name="Text Placeholder 11">
            <a:extLst>
              <a:ext uri="{FF2B5EF4-FFF2-40B4-BE49-F238E27FC236}">
                <a16:creationId xmlns:a16="http://schemas.microsoft.com/office/drawing/2014/main" id="{B1CC5B96-EADC-144C-B345-5D69DE7E13BC}"/>
              </a:ext>
            </a:extLst>
          </p:cNvPr>
          <p:cNvSpPr>
            <a:spLocks noGrp="1"/>
          </p:cNvSpPr>
          <p:nvPr>
            <p:ph type="body" sz="quarter" idx="47" hasCustomPrompt="1"/>
          </p:nvPr>
        </p:nvSpPr>
        <p:spPr>
          <a:xfrm>
            <a:off x="9108811" y="3782139"/>
            <a:ext cx="2268913" cy="542494"/>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Secondary timeline event.</a:t>
            </a:r>
          </a:p>
        </p:txBody>
      </p:sp>
      <p:sp>
        <p:nvSpPr>
          <p:cNvPr id="30" name="Content Placeholder 12">
            <a:extLst>
              <a:ext uri="{FF2B5EF4-FFF2-40B4-BE49-F238E27FC236}">
                <a16:creationId xmlns:a16="http://schemas.microsoft.com/office/drawing/2014/main" id="{36F3249E-7F49-2146-8A31-74BE6B6932AB}"/>
              </a:ext>
            </a:extLst>
          </p:cNvPr>
          <p:cNvSpPr>
            <a:spLocks noGrp="1"/>
          </p:cNvSpPr>
          <p:nvPr>
            <p:ph sz="quarter" idx="48"/>
          </p:nvPr>
        </p:nvSpPr>
        <p:spPr>
          <a:xfrm>
            <a:off x="8481942" y="3940632"/>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33" name="Text Placeholder 14">
            <a:extLst>
              <a:ext uri="{FF2B5EF4-FFF2-40B4-BE49-F238E27FC236}">
                <a16:creationId xmlns:a16="http://schemas.microsoft.com/office/drawing/2014/main" id="{9A045578-08BA-467F-A528-43EAFE62D5B6}"/>
              </a:ext>
            </a:extLst>
          </p:cNvPr>
          <p:cNvSpPr>
            <a:spLocks noGrp="1"/>
          </p:cNvSpPr>
          <p:nvPr>
            <p:ph type="body" sz="quarter" idx="12" hasCustomPrompt="1"/>
          </p:nvPr>
        </p:nvSpPr>
        <p:spPr>
          <a:xfrm>
            <a:off x="456019" y="1947672"/>
            <a:ext cx="5190417" cy="4300728"/>
          </a:xfrm>
          <a:prstGeom prst="rect">
            <a:avLst/>
          </a:prstGeom>
        </p:spPr>
        <p:txBody>
          <a:bodyPr>
            <a:noAutofit/>
          </a:bodyPr>
          <a:lstStyle>
            <a:lvl5pPr marL="1097280" indent="-292608">
              <a:buFont typeface="Courier New" charset="0"/>
              <a:buChar char="o"/>
              <a:defRPr/>
            </a:lvl5pPr>
          </a:lstStyle>
          <a:p>
            <a:pPr lvl="1"/>
            <a:r>
              <a:rPr lang="en-US"/>
              <a:t>Second level lorem ipsum dolor sit </a:t>
            </a:r>
            <a:r>
              <a:rPr lang="en-US" err="1"/>
              <a:t>amet</a:t>
            </a:r>
            <a:r>
              <a:rPr lang="en-US"/>
              <a:t>, </a:t>
            </a:r>
            <a:r>
              <a:rPr lang="en-US" err="1"/>
              <a:t>consectetuer</a:t>
            </a:r>
            <a:r>
              <a:rPr lang="en-US"/>
              <a:t> </a:t>
            </a:r>
            <a:r>
              <a:rPr lang="en-US" err="1"/>
              <a:t>adipiscing</a:t>
            </a:r>
            <a:r>
              <a:rPr lang="en-US"/>
              <a:t> </a:t>
            </a:r>
            <a:r>
              <a:rPr lang="en-US" err="1"/>
              <a:t>elit</a:t>
            </a:r>
            <a:r>
              <a:rPr lang="en-US"/>
              <a:t>, sed diam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p>
          <a:p>
            <a:pPr lvl="2"/>
            <a:r>
              <a:rPr lang="en-US"/>
              <a:t>Third level</a:t>
            </a:r>
          </a:p>
          <a:p>
            <a:pPr lvl="3"/>
            <a:r>
              <a:rPr lang="en-US"/>
              <a:t>Fourth level</a:t>
            </a:r>
          </a:p>
          <a:p>
            <a:pPr lvl="4"/>
            <a:r>
              <a:rPr lang="en-US"/>
              <a:t>Fifth level</a:t>
            </a:r>
          </a:p>
        </p:txBody>
      </p:sp>
      <p:pic>
        <p:nvPicPr>
          <p:cNvPr id="28" name="Picture 27">
            <a:extLst>
              <a:ext uri="{FF2B5EF4-FFF2-40B4-BE49-F238E27FC236}">
                <a16:creationId xmlns:a16="http://schemas.microsoft.com/office/drawing/2014/main" id="{8CE55179-E9D2-43F4-AFF0-971EB8B01535}"/>
              </a:ext>
            </a:extLst>
          </p:cNvPr>
          <p:cNvPicPr>
            <a:picLocks/>
          </p:cNvPicPr>
          <p:nvPr userDrawn="1"/>
        </p:nvPicPr>
        <p:blipFill>
          <a:blip r:embed="rId2"/>
          <a:stretch>
            <a:fillRect/>
          </a:stretch>
        </p:blipFill>
        <p:spPr>
          <a:xfrm>
            <a:off x="460374" y="6518444"/>
            <a:ext cx="557700" cy="154923"/>
          </a:xfrm>
          <a:prstGeom prst="rect">
            <a:avLst/>
          </a:prstGeom>
        </p:spPr>
      </p:pic>
      <p:sp>
        <p:nvSpPr>
          <p:cNvPr id="32" name="Oval 31">
            <a:extLst>
              <a:ext uri="{FF2B5EF4-FFF2-40B4-BE49-F238E27FC236}">
                <a16:creationId xmlns:a16="http://schemas.microsoft.com/office/drawing/2014/main" id="{45880C37-78FE-4CF8-A2D1-9F2096A9AD86}"/>
              </a:ext>
            </a:extLst>
          </p:cNvPr>
          <p:cNvSpPr/>
          <p:nvPr userDrawn="1"/>
        </p:nvSpPr>
        <p:spPr>
          <a:xfrm>
            <a:off x="8403336" y="1828800"/>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319981EC-B700-40AA-9BBB-FC70A2A99716}"/>
              </a:ext>
            </a:extLst>
          </p:cNvPr>
          <p:cNvSpPr/>
          <p:nvPr userDrawn="1"/>
        </p:nvSpPr>
        <p:spPr>
          <a:xfrm>
            <a:off x="8403336" y="3239295"/>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856CBAE5-196B-4DE0-83DB-84C7B9E8C8AE}"/>
              </a:ext>
            </a:extLst>
          </p:cNvPr>
          <p:cNvSpPr/>
          <p:nvPr userDrawn="1"/>
        </p:nvSpPr>
        <p:spPr>
          <a:xfrm>
            <a:off x="8390658" y="444518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829236D2-34B2-470A-A875-2D451B66B602}"/>
              </a:ext>
            </a:extLst>
          </p:cNvPr>
          <p:cNvSpPr/>
          <p:nvPr userDrawn="1"/>
        </p:nvSpPr>
        <p:spPr>
          <a:xfrm>
            <a:off x="8390636" y="530091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557706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meline Horizontal">
    <p:spTree>
      <p:nvGrpSpPr>
        <p:cNvPr id="1" name=""/>
        <p:cNvGrpSpPr/>
        <p:nvPr/>
      </p:nvGrpSpPr>
      <p:grpSpPr>
        <a:xfrm>
          <a:off x="0" y="0"/>
          <a:ext cx="0" cy="0"/>
          <a:chOff x="0" y="0"/>
          <a:chExt cx="0" cy="0"/>
        </a:xfrm>
      </p:grpSpPr>
      <p:cxnSp>
        <p:nvCxnSpPr>
          <p:cNvPr id="24" name="Straight Connector 23"/>
          <p:cNvCxnSpPr/>
          <p:nvPr userDrawn="1"/>
        </p:nvCxnSpPr>
        <p:spPr>
          <a:xfrm>
            <a:off x="-51955" y="3319397"/>
            <a:ext cx="12297875" cy="0"/>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1"/>
          </p:nvPr>
        </p:nvSpPr>
        <p:spPr/>
        <p:txBody>
          <a:bodyPr/>
          <a:lstStyle/>
          <a:p>
            <a:fld id="{2F2F552B-1952-B44E-8CAB-5705F0ACD2E2}" type="slidenum">
              <a:rPr lang="uk-UA" smtClean="0"/>
              <a:pPr/>
              <a:t>‹#›</a:t>
            </a:fld>
            <a:endParaRPr lang="uk-UA"/>
          </a:p>
        </p:txBody>
      </p:sp>
      <p:sp>
        <p:nvSpPr>
          <p:cNvPr id="6" name="Text Placeholder 11"/>
          <p:cNvSpPr>
            <a:spLocks noGrp="1"/>
          </p:cNvSpPr>
          <p:nvPr>
            <p:ph type="body" sz="quarter" idx="16" hasCustomPrompt="1"/>
          </p:nvPr>
        </p:nvSpPr>
        <p:spPr>
          <a:xfrm>
            <a:off x="4924539" y="1079567"/>
            <a:ext cx="3502393" cy="832731"/>
          </a:xfrm>
          <a:prstGeom prst="rect">
            <a:avLst/>
          </a:prstGeom>
        </p:spPr>
        <p:txBody>
          <a:bodyPr l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Arial 18 pt. </a:t>
            </a:r>
            <a:r>
              <a:rPr lang="en-US" err="1"/>
              <a:t>maecenas</a:t>
            </a:r>
            <a:r>
              <a:rPr lang="en-US"/>
              <a:t> </a:t>
            </a:r>
            <a:r>
              <a:rPr lang="en-US" err="1"/>
              <a:t>sed</a:t>
            </a:r>
            <a:r>
              <a:rPr lang="en-US"/>
              <a:t> </a:t>
            </a:r>
            <a:r>
              <a:rPr lang="en-US" err="1"/>
              <a:t>diam</a:t>
            </a:r>
            <a:r>
              <a:rPr lang="en-US"/>
              <a:t> </a:t>
            </a:r>
            <a:r>
              <a:rPr lang="en-US" err="1"/>
              <a:t>eget</a:t>
            </a:r>
            <a:r>
              <a:rPr lang="en-US"/>
              <a:t> </a:t>
            </a:r>
            <a:r>
              <a:rPr lang="en-US" err="1"/>
              <a:t>risus</a:t>
            </a:r>
            <a:r>
              <a:rPr lang="en-US"/>
              <a:t> </a:t>
            </a:r>
            <a:r>
              <a:rPr lang="en-US" err="1"/>
              <a:t>varius</a:t>
            </a:r>
            <a:r>
              <a:rPr lang="en-US"/>
              <a:t> </a:t>
            </a:r>
            <a:r>
              <a:rPr lang="en-US" err="1"/>
              <a:t>blandit</a:t>
            </a:r>
            <a:r>
              <a:rPr lang="en-US"/>
              <a:t> sit </a:t>
            </a:r>
            <a:r>
              <a:rPr lang="en-US" err="1"/>
              <a:t>amet</a:t>
            </a:r>
            <a:r>
              <a:rPr lang="en-US"/>
              <a:t> non magna. </a:t>
            </a:r>
            <a:r>
              <a:rPr lang="en-US" err="1"/>
              <a:t>Duis</a:t>
            </a:r>
            <a:r>
              <a:rPr lang="en-US"/>
              <a:t> </a:t>
            </a:r>
            <a:r>
              <a:rPr lang="en-US" err="1"/>
              <a:t>mollis</a:t>
            </a:r>
            <a:r>
              <a:rPr lang="en-US"/>
              <a:t>, </a:t>
            </a:r>
            <a:r>
              <a:rPr lang="en-US" err="1"/>
              <a:t>est</a:t>
            </a:r>
            <a:r>
              <a:rPr lang="en-US"/>
              <a:t> non.</a:t>
            </a:r>
          </a:p>
        </p:txBody>
      </p:sp>
      <p:sp>
        <p:nvSpPr>
          <p:cNvPr id="7" name="Text Placeholder 11"/>
          <p:cNvSpPr>
            <a:spLocks noGrp="1"/>
          </p:cNvSpPr>
          <p:nvPr>
            <p:ph type="body" sz="quarter" idx="17" hasCustomPrompt="1"/>
          </p:nvPr>
        </p:nvSpPr>
        <p:spPr>
          <a:xfrm>
            <a:off x="8207135" y="2052951"/>
            <a:ext cx="3169526" cy="785783"/>
          </a:xfrm>
          <a:prstGeom prst="rect">
            <a:avLst/>
          </a:prstGeom>
        </p:spPr>
        <p:txBody>
          <a:bodyPr lIns="0">
            <a:noAutofit/>
          </a:bodyPr>
          <a:lstStyle>
            <a:lvl1pPr marL="0" indent="0">
              <a:lnSpc>
                <a:spcPct val="110000"/>
              </a:lnSpc>
              <a:buNone/>
              <a:defRPr sz="1800" b="0" i="0" baseline="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Arial 18 pt. </a:t>
            </a:r>
            <a:r>
              <a:rPr lang="en-US" err="1"/>
              <a:t>maecenas</a:t>
            </a:r>
            <a:r>
              <a:rPr lang="en-US"/>
              <a:t> </a:t>
            </a:r>
            <a:r>
              <a:rPr lang="en-US" err="1"/>
              <a:t>sed</a:t>
            </a:r>
            <a:r>
              <a:rPr lang="en-US"/>
              <a:t> </a:t>
            </a:r>
            <a:r>
              <a:rPr lang="en-US" err="1"/>
              <a:t>diam</a:t>
            </a:r>
            <a:r>
              <a:rPr lang="en-US"/>
              <a:t> </a:t>
            </a:r>
            <a:r>
              <a:rPr lang="en-US" err="1"/>
              <a:t>eget</a:t>
            </a:r>
            <a:r>
              <a:rPr lang="en-US"/>
              <a:t> </a:t>
            </a:r>
            <a:r>
              <a:rPr lang="en-US" err="1"/>
              <a:t>risus</a:t>
            </a:r>
            <a:r>
              <a:rPr lang="en-US"/>
              <a:t> </a:t>
            </a:r>
            <a:r>
              <a:rPr lang="en-US" err="1"/>
              <a:t>varius</a:t>
            </a:r>
            <a:r>
              <a:rPr lang="en-US"/>
              <a:t> </a:t>
            </a:r>
            <a:r>
              <a:rPr lang="en-US" err="1"/>
              <a:t>blandit</a:t>
            </a:r>
            <a:r>
              <a:rPr lang="en-US"/>
              <a:t> sit </a:t>
            </a:r>
            <a:r>
              <a:rPr lang="en-US" err="1"/>
              <a:t>amet</a:t>
            </a:r>
            <a:r>
              <a:rPr lang="en-US"/>
              <a:t> non magna non. </a:t>
            </a:r>
          </a:p>
        </p:txBody>
      </p:sp>
      <p:sp>
        <p:nvSpPr>
          <p:cNvPr id="8" name="Text Placeholder 11"/>
          <p:cNvSpPr>
            <a:spLocks noGrp="1"/>
          </p:cNvSpPr>
          <p:nvPr>
            <p:ph type="body" sz="quarter" idx="18" hasCustomPrompt="1"/>
          </p:nvPr>
        </p:nvSpPr>
        <p:spPr>
          <a:xfrm>
            <a:off x="2883148" y="4869873"/>
            <a:ext cx="3502393" cy="1008767"/>
          </a:xfrm>
          <a:prstGeom prst="rect">
            <a:avLst/>
          </a:prstGeom>
        </p:spPr>
        <p:txBody>
          <a:bodyPr l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Arial 18 pt. </a:t>
            </a:r>
            <a:r>
              <a:rPr lang="en-US" err="1"/>
              <a:t>maecenas</a:t>
            </a:r>
            <a:r>
              <a:rPr lang="en-US"/>
              <a:t> </a:t>
            </a:r>
            <a:r>
              <a:rPr lang="en-US" err="1"/>
              <a:t>sed</a:t>
            </a:r>
            <a:r>
              <a:rPr lang="en-US"/>
              <a:t> </a:t>
            </a:r>
            <a:r>
              <a:rPr lang="en-US" err="1"/>
              <a:t>diam</a:t>
            </a:r>
            <a:r>
              <a:rPr lang="en-US"/>
              <a:t> </a:t>
            </a:r>
            <a:r>
              <a:rPr lang="en-US" err="1"/>
              <a:t>eget</a:t>
            </a:r>
            <a:r>
              <a:rPr lang="en-US"/>
              <a:t> </a:t>
            </a:r>
            <a:r>
              <a:rPr lang="en-US" err="1"/>
              <a:t>risus</a:t>
            </a:r>
            <a:r>
              <a:rPr lang="en-US"/>
              <a:t> </a:t>
            </a:r>
            <a:r>
              <a:rPr lang="en-US" err="1"/>
              <a:t>varius</a:t>
            </a:r>
            <a:r>
              <a:rPr lang="en-US"/>
              <a:t> </a:t>
            </a:r>
            <a:r>
              <a:rPr lang="en-US" err="1"/>
              <a:t>blandit</a:t>
            </a:r>
            <a:r>
              <a:rPr lang="en-US"/>
              <a:t> sit </a:t>
            </a:r>
            <a:r>
              <a:rPr lang="en-US" err="1"/>
              <a:t>amet</a:t>
            </a:r>
            <a:r>
              <a:rPr lang="en-US"/>
              <a:t> non magna. </a:t>
            </a:r>
            <a:r>
              <a:rPr lang="en-US" err="1"/>
              <a:t>Duis</a:t>
            </a:r>
            <a:r>
              <a:rPr lang="en-US"/>
              <a:t> </a:t>
            </a:r>
            <a:r>
              <a:rPr lang="en-US" err="1"/>
              <a:t>mollis</a:t>
            </a:r>
            <a:r>
              <a:rPr lang="en-US"/>
              <a:t>, </a:t>
            </a:r>
            <a:r>
              <a:rPr lang="en-US" err="1"/>
              <a:t>est</a:t>
            </a:r>
            <a:r>
              <a:rPr lang="en-US"/>
              <a:t> non </a:t>
            </a:r>
            <a:r>
              <a:rPr lang="en-US" err="1"/>
              <a:t>commodo</a:t>
            </a:r>
            <a:r>
              <a:rPr lang="en-US"/>
              <a:t> </a:t>
            </a:r>
            <a:r>
              <a:rPr lang="en-US" err="1"/>
              <a:t>luctus</a:t>
            </a:r>
            <a:r>
              <a:rPr lang="en-US"/>
              <a:t>, nisi </a:t>
            </a:r>
            <a:r>
              <a:rPr lang="en-US" err="1"/>
              <a:t>erat</a:t>
            </a:r>
            <a:r>
              <a:rPr lang="en-US"/>
              <a:t>.</a:t>
            </a:r>
          </a:p>
        </p:txBody>
      </p:sp>
      <p:sp>
        <p:nvSpPr>
          <p:cNvPr id="11" name="Content Placeholder 12"/>
          <p:cNvSpPr>
            <a:spLocks noGrp="1"/>
          </p:cNvSpPr>
          <p:nvPr>
            <p:ph sz="quarter" idx="21"/>
          </p:nvPr>
        </p:nvSpPr>
        <p:spPr>
          <a:xfrm>
            <a:off x="4855492" y="1173805"/>
            <a:ext cx="9144" cy="2149690"/>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19" name="Text Placeholder 11"/>
          <p:cNvSpPr>
            <a:spLocks noGrp="1"/>
          </p:cNvSpPr>
          <p:nvPr>
            <p:ph type="body" sz="quarter" idx="29" hasCustomPrompt="1"/>
          </p:nvPr>
        </p:nvSpPr>
        <p:spPr>
          <a:xfrm>
            <a:off x="932867" y="3445093"/>
            <a:ext cx="787056" cy="239981"/>
          </a:xfrm>
          <a:prstGeom prst="rect">
            <a:avLst/>
          </a:prstGeom>
        </p:spPr>
        <p:txBody>
          <a:bodyPr lIns="0" anchor="ctr">
            <a:noAutofit/>
          </a:bodyPr>
          <a:lstStyle>
            <a:lvl1pPr marL="0" indent="0">
              <a:buNone/>
              <a:defRPr sz="20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2018</a:t>
            </a:r>
          </a:p>
        </p:txBody>
      </p:sp>
      <p:sp>
        <p:nvSpPr>
          <p:cNvPr id="20" name="Text Placeholder 11"/>
          <p:cNvSpPr>
            <a:spLocks noGrp="1"/>
          </p:cNvSpPr>
          <p:nvPr>
            <p:ph type="body" sz="quarter" idx="30" hasCustomPrompt="1"/>
          </p:nvPr>
        </p:nvSpPr>
        <p:spPr>
          <a:xfrm>
            <a:off x="6985343" y="3460258"/>
            <a:ext cx="787056" cy="239981"/>
          </a:xfrm>
          <a:prstGeom prst="rect">
            <a:avLst/>
          </a:prstGeom>
        </p:spPr>
        <p:txBody>
          <a:bodyPr lIns="0" anchor="ctr">
            <a:noAutofit/>
          </a:bodyPr>
          <a:lstStyle>
            <a:lvl1pPr marL="0" indent="0">
              <a:buNone/>
              <a:defRPr sz="20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2019</a:t>
            </a:r>
          </a:p>
        </p:txBody>
      </p:sp>
      <p:sp>
        <p:nvSpPr>
          <p:cNvPr id="21" name="Picture Placeholder 8"/>
          <p:cNvSpPr>
            <a:spLocks noGrp="1"/>
          </p:cNvSpPr>
          <p:nvPr>
            <p:ph type="pic" sz="quarter" idx="13" hasCustomPrompt="1"/>
          </p:nvPr>
        </p:nvSpPr>
        <p:spPr>
          <a:xfrm>
            <a:off x="473157" y="1065919"/>
            <a:ext cx="3672840" cy="1919124"/>
          </a:xfrm>
          <a:prstGeom prst="rect">
            <a:avLst/>
          </a:prstGeom>
          <a:solidFill>
            <a:schemeClr val="tx2">
              <a:lumMod val="95000"/>
            </a:schemeClr>
          </a:solidFill>
        </p:spPr>
        <p:txBody>
          <a:bodyPr tIns="91440" anchor="t">
            <a:normAutofit/>
          </a:bodyPr>
          <a:lstStyle>
            <a:lvl1pPr marL="0" indent="0" algn="ctr">
              <a:buNone/>
              <a:defRPr sz="1400" b="0" i="0" cap="none">
                <a:solidFill>
                  <a:srgbClr val="0B2338"/>
                </a:solidFill>
                <a:latin typeface="Arial Regular" charset="0"/>
                <a:ea typeface="Arial Regular" charset="0"/>
                <a:cs typeface="Arial Regular" charset="0"/>
              </a:defRPr>
            </a:lvl1pPr>
          </a:lstStyle>
          <a:p>
            <a:r>
              <a:rPr lang="en-US"/>
              <a:t>Drag photo to placeholder or click on icon to place photo from file.</a:t>
            </a:r>
          </a:p>
        </p:txBody>
      </p:sp>
      <p:sp>
        <p:nvSpPr>
          <p:cNvPr id="22" name="Picture Placeholder 8"/>
          <p:cNvSpPr>
            <a:spLocks noGrp="1"/>
          </p:cNvSpPr>
          <p:nvPr>
            <p:ph type="pic" sz="quarter" idx="31" hasCustomPrompt="1"/>
          </p:nvPr>
        </p:nvSpPr>
        <p:spPr>
          <a:xfrm>
            <a:off x="7772399" y="3972048"/>
            <a:ext cx="3624019" cy="1920240"/>
          </a:xfrm>
          <a:prstGeom prst="rect">
            <a:avLst/>
          </a:prstGeom>
          <a:solidFill>
            <a:schemeClr val="tx2">
              <a:lumMod val="95000"/>
            </a:schemeClr>
          </a:solidFill>
        </p:spPr>
        <p:txBody>
          <a:bodyPr tIns="91440" anchor="t">
            <a:normAutofit/>
          </a:bodyPr>
          <a:lstStyle>
            <a:lvl1pPr marL="0" indent="0" algn="ctr">
              <a:buNone/>
              <a:defRPr sz="1400" b="0" i="0" cap="none">
                <a:solidFill>
                  <a:srgbClr val="0B2338"/>
                </a:solidFill>
                <a:latin typeface="Arial Regular" charset="0"/>
                <a:ea typeface="Arial Regular" charset="0"/>
                <a:cs typeface="Arial Regular" charset="0"/>
              </a:defRPr>
            </a:lvl1pPr>
          </a:lstStyle>
          <a:p>
            <a:r>
              <a:rPr lang="en-US"/>
              <a:t>Drag photo to placeholder or click on icon to place photo from file.</a:t>
            </a:r>
          </a:p>
        </p:txBody>
      </p:sp>
      <p:sp>
        <p:nvSpPr>
          <p:cNvPr id="23" name="Picture Placeholder 8"/>
          <p:cNvSpPr>
            <a:spLocks noGrp="1"/>
          </p:cNvSpPr>
          <p:nvPr>
            <p:ph type="pic" sz="quarter" idx="32" hasCustomPrompt="1"/>
          </p:nvPr>
        </p:nvSpPr>
        <p:spPr>
          <a:xfrm>
            <a:off x="6849773" y="2056237"/>
            <a:ext cx="1189328" cy="991352"/>
          </a:xfrm>
          <a:prstGeom prst="rect">
            <a:avLst/>
          </a:prstGeom>
          <a:solidFill>
            <a:schemeClr val="tx2">
              <a:lumMod val="95000"/>
            </a:schemeClr>
          </a:solidFill>
        </p:spPr>
        <p:txBody>
          <a:bodyPr tIns="91440" anchor="t">
            <a:normAutofit/>
          </a:bodyPr>
          <a:lstStyle>
            <a:lvl1pPr marL="0" indent="0" algn="ctr">
              <a:buFont typeface="Arial" charset="0"/>
              <a:buNone/>
              <a:defRPr sz="1000" b="0" i="0" cap="none">
                <a:solidFill>
                  <a:srgbClr val="0B2338"/>
                </a:solidFill>
                <a:latin typeface="Arial Regular" charset="0"/>
                <a:ea typeface="Arial Regular" charset="0"/>
                <a:cs typeface="Arial Regular" charset="0"/>
              </a:defRPr>
            </a:lvl1pPr>
          </a:lstStyle>
          <a:p>
            <a:r>
              <a:rPr lang="en-US"/>
              <a:t>Drag photo to placeholder or click on icon to place file from file.</a:t>
            </a:r>
          </a:p>
        </p:txBody>
      </p:sp>
      <p:sp>
        <p:nvSpPr>
          <p:cNvPr id="25" name="Text Placeholder 11">
            <a:extLst>
              <a:ext uri="{FF2B5EF4-FFF2-40B4-BE49-F238E27FC236}">
                <a16:creationId xmlns:a16="http://schemas.microsoft.com/office/drawing/2014/main" id="{9AB02D0F-3CC6-6245-8DB2-80D316CCD2D2}"/>
              </a:ext>
            </a:extLst>
          </p:cNvPr>
          <p:cNvSpPr>
            <a:spLocks noGrp="1"/>
          </p:cNvSpPr>
          <p:nvPr>
            <p:ph type="body" sz="quarter" idx="47" hasCustomPrompt="1"/>
          </p:nvPr>
        </p:nvSpPr>
        <p:spPr>
          <a:xfrm>
            <a:off x="5371994" y="3879379"/>
            <a:ext cx="2063127" cy="542494"/>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Secondary timeline event.</a:t>
            </a:r>
          </a:p>
        </p:txBody>
      </p:sp>
      <p:pic>
        <p:nvPicPr>
          <p:cNvPr id="26" name="Picture 25">
            <a:extLst>
              <a:ext uri="{FF2B5EF4-FFF2-40B4-BE49-F238E27FC236}">
                <a16:creationId xmlns:a16="http://schemas.microsoft.com/office/drawing/2014/main" id="{B081D806-57EA-4AF1-804A-82512300C1B8}"/>
              </a:ext>
            </a:extLst>
          </p:cNvPr>
          <p:cNvPicPr>
            <a:picLocks/>
          </p:cNvPicPr>
          <p:nvPr userDrawn="1"/>
        </p:nvPicPr>
        <p:blipFill>
          <a:blip r:embed="rId2"/>
          <a:stretch>
            <a:fillRect/>
          </a:stretch>
        </p:blipFill>
        <p:spPr>
          <a:xfrm>
            <a:off x="460374" y="6518444"/>
            <a:ext cx="557700" cy="154923"/>
          </a:xfrm>
          <a:prstGeom prst="rect">
            <a:avLst/>
          </a:prstGeom>
        </p:spPr>
      </p:pic>
      <p:sp>
        <p:nvSpPr>
          <p:cNvPr id="29" name="Text Placeholder 20">
            <a:extLst>
              <a:ext uri="{FF2B5EF4-FFF2-40B4-BE49-F238E27FC236}">
                <a16:creationId xmlns:a16="http://schemas.microsoft.com/office/drawing/2014/main" id="{184C264F-0E9F-491A-B9F1-689D83291E1F}"/>
              </a:ext>
            </a:extLst>
          </p:cNvPr>
          <p:cNvSpPr>
            <a:spLocks noGrp="1"/>
          </p:cNvSpPr>
          <p:nvPr>
            <p:ph type="body" sz="quarter" idx="24"/>
          </p:nvPr>
        </p:nvSpPr>
        <p:spPr>
          <a:xfrm>
            <a:off x="4735687" y="3202946"/>
            <a:ext cx="225425" cy="228600"/>
          </a:xfrm>
          <a:prstGeom prst="ellipse">
            <a:avLst/>
          </a:prstGeom>
          <a:solidFill>
            <a:schemeClr val="tx2"/>
          </a:solidFill>
        </p:spPr>
        <p:txBody>
          <a:bodyPr>
            <a:normAutofit/>
          </a:bodyPr>
          <a:lstStyle>
            <a:lvl1pPr>
              <a:defRPr sz="100" b="0" i="0">
                <a:solidFill>
                  <a:schemeClr val="tx2"/>
                </a:solidFill>
                <a:latin typeface="Arial Regular" charset="0"/>
                <a:ea typeface="Arial Regular" charset="0"/>
                <a:cs typeface="Arial Regular"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a:t>
            </a:r>
          </a:p>
        </p:txBody>
      </p:sp>
      <p:sp>
        <p:nvSpPr>
          <p:cNvPr id="30" name="Oval 29">
            <a:extLst>
              <a:ext uri="{FF2B5EF4-FFF2-40B4-BE49-F238E27FC236}">
                <a16:creationId xmlns:a16="http://schemas.microsoft.com/office/drawing/2014/main" id="{C6D05E11-516A-48DD-915D-750404B133B4}"/>
              </a:ext>
            </a:extLst>
          </p:cNvPr>
          <p:cNvSpPr/>
          <p:nvPr userDrawn="1"/>
        </p:nvSpPr>
        <p:spPr>
          <a:xfrm>
            <a:off x="696997" y="3200856"/>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A7184C83-DCBA-4EA4-865C-08BB84947FEB}"/>
              </a:ext>
            </a:extLst>
          </p:cNvPr>
          <p:cNvSpPr/>
          <p:nvPr userDrawn="1"/>
        </p:nvSpPr>
        <p:spPr>
          <a:xfrm>
            <a:off x="2647040" y="3205097"/>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2D07D54D-1928-453C-A10F-D11DAE69D5F4}"/>
              </a:ext>
            </a:extLst>
          </p:cNvPr>
          <p:cNvSpPr/>
          <p:nvPr userDrawn="1"/>
        </p:nvSpPr>
        <p:spPr>
          <a:xfrm>
            <a:off x="2747520" y="3323495"/>
            <a:ext cx="9144" cy="280085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6442A626-EA4A-412E-BA23-217FD25FF006}"/>
              </a:ext>
            </a:extLst>
          </p:cNvPr>
          <p:cNvSpPr/>
          <p:nvPr userDrawn="1"/>
        </p:nvSpPr>
        <p:spPr>
          <a:xfrm>
            <a:off x="805702" y="2985860"/>
            <a:ext cx="9144" cy="2743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24DB29EC-A6A1-4B64-ABB7-A5081788F7FD}"/>
              </a:ext>
            </a:extLst>
          </p:cNvPr>
          <p:cNvSpPr/>
          <p:nvPr userDrawn="1"/>
        </p:nvSpPr>
        <p:spPr>
          <a:xfrm>
            <a:off x="8771202" y="3295436"/>
            <a:ext cx="9144" cy="6400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 Placeholder 20">
            <a:extLst>
              <a:ext uri="{FF2B5EF4-FFF2-40B4-BE49-F238E27FC236}">
                <a16:creationId xmlns:a16="http://schemas.microsoft.com/office/drawing/2014/main" id="{305A4E1B-C39C-40EC-B1B1-0EA162CF6134}"/>
              </a:ext>
            </a:extLst>
          </p:cNvPr>
          <p:cNvSpPr>
            <a:spLocks noGrp="1"/>
          </p:cNvSpPr>
          <p:nvPr>
            <p:ph type="body" sz="quarter" idx="46" hasCustomPrompt="1"/>
          </p:nvPr>
        </p:nvSpPr>
        <p:spPr>
          <a:xfrm>
            <a:off x="5242318" y="3233347"/>
            <a:ext cx="148090" cy="150176"/>
          </a:xfrm>
          <a:prstGeom prst="ellipse">
            <a:avLst/>
          </a:prstGeom>
          <a:solidFill>
            <a:schemeClr val="tx1"/>
          </a:solidFill>
        </p:spPr>
        <p:txBody>
          <a:bodyPr>
            <a:normAutofit/>
          </a:bodyPr>
          <a:lstStyle>
            <a:lvl1pPr>
              <a:defRPr sz="100" b="0" i="0">
                <a:solidFill>
                  <a:schemeClr val="accent4"/>
                </a:solidFill>
                <a:latin typeface="Arial Regular" charset="0"/>
                <a:ea typeface="Arial Regular" charset="0"/>
                <a:cs typeface="Arial Regular"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es</a:t>
            </a:r>
          </a:p>
        </p:txBody>
      </p:sp>
      <p:sp>
        <p:nvSpPr>
          <p:cNvPr id="36" name="Text Placeholder 20">
            <a:extLst>
              <a:ext uri="{FF2B5EF4-FFF2-40B4-BE49-F238E27FC236}">
                <a16:creationId xmlns:a16="http://schemas.microsoft.com/office/drawing/2014/main" id="{389C5EC8-26B5-4663-B314-DAAC656E7357}"/>
              </a:ext>
            </a:extLst>
          </p:cNvPr>
          <p:cNvSpPr>
            <a:spLocks noGrp="1"/>
          </p:cNvSpPr>
          <p:nvPr>
            <p:ph type="body" sz="quarter" idx="49"/>
          </p:nvPr>
        </p:nvSpPr>
        <p:spPr>
          <a:xfrm>
            <a:off x="6749141" y="3214007"/>
            <a:ext cx="225425" cy="228600"/>
          </a:xfrm>
          <a:prstGeom prst="ellipse">
            <a:avLst/>
          </a:prstGeom>
          <a:solidFill>
            <a:schemeClr val="tx2"/>
          </a:solidFill>
        </p:spPr>
        <p:txBody>
          <a:bodyPr>
            <a:normAutofit/>
          </a:bodyPr>
          <a:lstStyle>
            <a:lvl1pPr>
              <a:defRPr sz="100" b="0" i="0">
                <a:solidFill>
                  <a:schemeClr val="tx2"/>
                </a:solidFill>
                <a:latin typeface="Arial Regular" charset="0"/>
                <a:ea typeface="Arial Regular" charset="0"/>
                <a:cs typeface="Arial Regular"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a:t>
            </a:r>
          </a:p>
        </p:txBody>
      </p:sp>
      <p:sp>
        <p:nvSpPr>
          <p:cNvPr id="37" name="Rectangle 36">
            <a:extLst>
              <a:ext uri="{FF2B5EF4-FFF2-40B4-BE49-F238E27FC236}">
                <a16:creationId xmlns:a16="http://schemas.microsoft.com/office/drawing/2014/main" id="{A6E3CE03-3EFE-4EAA-9C4F-718840AEC4F4}"/>
              </a:ext>
            </a:extLst>
          </p:cNvPr>
          <p:cNvSpPr/>
          <p:nvPr userDrawn="1"/>
        </p:nvSpPr>
        <p:spPr>
          <a:xfrm>
            <a:off x="6865399" y="3058930"/>
            <a:ext cx="9144" cy="2743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7405CF11-6079-4A46-9F66-36F69F7B6F4E}"/>
              </a:ext>
            </a:extLst>
          </p:cNvPr>
          <p:cNvSpPr/>
          <p:nvPr userDrawn="1"/>
        </p:nvSpPr>
        <p:spPr>
          <a:xfrm>
            <a:off x="4846984" y="1045413"/>
            <a:ext cx="9144" cy="219456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 Placeholder 20">
            <a:extLst>
              <a:ext uri="{FF2B5EF4-FFF2-40B4-BE49-F238E27FC236}">
                <a16:creationId xmlns:a16="http://schemas.microsoft.com/office/drawing/2014/main" id="{C22A85A3-DEB6-42BA-A2FF-9B8761594B09}"/>
              </a:ext>
            </a:extLst>
          </p:cNvPr>
          <p:cNvSpPr>
            <a:spLocks noGrp="1"/>
          </p:cNvSpPr>
          <p:nvPr>
            <p:ph type="body" sz="quarter" idx="50"/>
          </p:nvPr>
        </p:nvSpPr>
        <p:spPr>
          <a:xfrm>
            <a:off x="8666117" y="3205097"/>
            <a:ext cx="225425" cy="228600"/>
          </a:xfrm>
          <a:prstGeom prst="ellipse">
            <a:avLst/>
          </a:prstGeom>
          <a:solidFill>
            <a:schemeClr val="tx2"/>
          </a:solidFill>
        </p:spPr>
        <p:txBody>
          <a:bodyPr>
            <a:normAutofit/>
          </a:bodyPr>
          <a:lstStyle>
            <a:lvl1pPr>
              <a:defRPr sz="100" b="0" i="0">
                <a:solidFill>
                  <a:schemeClr val="tx2"/>
                </a:solidFill>
                <a:latin typeface="Arial Regular" charset="0"/>
                <a:ea typeface="Arial Regular" charset="0"/>
                <a:cs typeface="Arial Regular"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a:t>
            </a:r>
          </a:p>
        </p:txBody>
      </p:sp>
      <p:sp>
        <p:nvSpPr>
          <p:cNvPr id="40" name="Rectangle 39">
            <a:extLst>
              <a:ext uri="{FF2B5EF4-FFF2-40B4-BE49-F238E27FC236}">
                <a16:creationId xmlns:a16="http://schemas.microsoft.com/office/drawing/2014/main" id="{A09A23BD-AEBB-4BB6-A3F7-B35D4EECB94E}"/>
              </a:ext>
            </a:extLst>
          </p:cNvPr>
          <p:cNvSpPr/>
          <p:nvPr userDrawn="1"/>
        </p:nvSpPr>
        <p:spPr>
          <a:xfrm>
            <a:off x="5309023" y="3394815"/>
            <a:ext cx="9144" cy="1097280"/>
          </a:xfrm>
          <a:prstGeom prst="rect">
            <a:avLst/>
          </a:prstGeom>
          <a:solidFill>
            <a:srgbClr val="D4D3D4"/>
          </a:solidFill>
          <a:ln>
            <a:solidFill>
              <a:srgbClr val="D4D3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769731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CE3EA8C-78AF-48A7-A538-DDBFC2B390B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66116" y="4615356"/>
            <a:ext cx="355600" cy="288747"/>
          </a:xfrm>
          <a:prstGeom prst="rect">
            <a:avLst/>
          </a:prstGeom>
        </p:spPr>
      </p:pic>
      <p:pic>
        <p:nvPicPr>
          <p:cNvPr id="5" name="Picture 4">
            <a:extLst>
              <a:ext uri="{FF2B5EF4-FFF2-40B4-BE49-F238E27FC236}">
                <a16:creationId xmlns:a16="http://schemas.microsoft.com/office/drawing/2014/main" id="{555D9D0C-1FB8-436D-B167-7D9E3864B6B7}"/>
              </a:ext>
            </a:extLst>
          </p:cNvPr>
          <p:cNvPicPr>
            <a:picLocks noChangeAspect="1"/>
          </p:cNvPicPr>
          <p:nvPr userDrawn="1"/>
        </p:nvPicPr>
        <p:blipFill>
          <a:blip r:embed="rId3"/>
          <a:stretch>
            <a:fillRect/>
          </a:stretch>
        </p:blipFill>
        <p:spPr>
          <a:xfrm>
            <a:off x="432912" y="4993711"/>
            <a:ext cx="496482" cy="486327"/>
          </a:xfrm>
          <a:prstGeom prst="rect">
            <a:avLst/>
          </a:prstGeom>
        </p:spPr>
      </p:pic>
      <p:pic>
        <p:nvPicPr>
          <p:cNvPr id="6" name="Picture 5">
            <a:extLst>
              <a:ext uri="{FF2B5EF4-FFF2-40B4-BE49-F238E27FC236}">
                <a16:creationId xmlns:a16="http://schemas.microsoft.com/office/drawing/2014/main" id="{E3D3F905-A55F-4DFE-B71C-27C0AD701714}"/>
              </a:ext>
            </a:extLst>
          </p:cNvPr>
          <p:cNvPicPr>
            <a:picLocks noChangeAspect="1"/>
          </p:cNvPicPr>
          <p:nvPr userDrawn="1"/>
        </p:nvPicPr>
        <p:blipFill>
          <a:blip r:embed="rId4"/>
          <a:srcRect/>
          <a:stretch/>
        </p:blipFill>
        <p:spPr>
          <a:xfrm>
            <a:off x="7315200" y="5716007"/>
            <a:ext cx="4174376" cy="414204"/>
          </a:xfrm>
          <a:prstGeom prst="rect">
            <a:avLst/>
          </a:prstGeom>
        </p:spPr>
      </p:pic>
      <p:sp>
        <p:nvSpPr>
          <p:cNvPr id="7" name="Text Placeholder 9">
            <a:extLst>
              <a:ext uri="{FF2B5EF4-FFF2-40B4-BE49-F238E27FC236}">
                <a16:creationId xmlns:a16="http://schemas.microsoft.com/office/drawing/2014/main" id="{B473F95A-71DA-4E3E-9617-D9C1EF720A7A}"/>
              </a:ext>
            </a:extLst>
          </p:cNvPr>
          <p:cNvSpPr>
            <a:spLocks noGrp="1"/>
          </p:cNvSpPr>
          <p:nvPr>
            <p:ph type="body" sz="quarter" idx="12" hasCustomPrompt="1"/>
          </p:nvPr>
        </p:nvSpPr>
        <p:spPr>
          <a:xfrm>
            <a:off x="457200" y="3502152"/>
            <a:ext cx="6117336" cy="2368296"/>
          </a:xfrm>
        </p:spPr>
        <p:txBody>
          <a:bodyPr/>
          <a:lstStyle>
            <a:lvl1pPr>
              <a:defRPr b="0"/>
            </a:lvl1pPr>
            <a:lvl2pPr>
              <a:defRPr/>
            </a:lvl2pPr>
            <a:lvl3pPr marL="0" indent="0">
              <a:buFontTx/>
              <a:buNone/>
              <a:defRPr/>
            </a:lvl3pPr>
            <a:lvl4pPr marL="346075" indent="0">
              <a:buFontTx/>
              <a:buNone/>
              <a:defRPr/>
            </a:lvl4pPr>
          </a:lstStyle>
          <a:p>
            <a:pPr lvl="0"/>
            <a:r>
              <a:rPr lang="en-US"/>
              <a:t>Name</a:t>
            </a:r>
          </a:p>
          <a:p>
            <a:pPr lvl="1"/>
            <a:r>
              <a:rPr lang="en-US"/>
              <a:t>email@mitre.org</a:t>
            </a:r>
          </a:p>
          <a:p>
            <a:pPr lvl="1"/>
            <a:r>
              <a:rPr lang="en-US"/>
              <a:t>    @</a:t>
            </a:r>
            <a:r>
              <a:rPr lang="en-US" err="1"/>
              <a:t>TwitterHandle</a:t>
            </a:r>
            <a:endParaRPr lang="en-US"/>
          </a:p>
          <a:p>
            <a:pPr lvl="1"/>
            <a:r>
              <a:rPr lang="en-US"/>
              <a:t>     linkedin.com/in/</a:t>
            </a:r>
            <a:r>
              <a:rPr lang="en-US" err="1"/>
              <a:t>firstnamelastname</a:t>
            </a:r>
            <a:endParaRPr lang="en-US"/>
          </a:p>
        </p:txBody>
      </p:sp>
      <p:sp>
        <p:nvSpPr>
          <p:cNvPr id="8" name="Text Placeholder 29">
            <a:extLst>
              <a:ext uri="{FF2B5EF4-FFF2-40B4-BE49-F238E27FC236}">
                <a16:creationId xmlns:a16="http://schemas.microsoft.com/office/drawing/2014/main" id="{27621E69-3136-412D-9F02-7617ED327F42}"/>
              </a:ext>
            </a:extLst>
          </p:cNvPr>
          <p:cNvSpPr>
            <a:spLocks noGrp="1"/>
          </p:cNvSpPr>
          <p:nvPr>
            <p:ph type="body" sz="quarter" idx="19" hasCustomPrompt="1"/>
          </p:nvPr>
        </p:nvSpPr>
        <p:spPr>
          <a:xfrm>
            <a:off x="1" y="-32656"/>
            <a:ext cx="10394950" cy="1149350"/>
          </a:xfrm>
        </p:spPr>
        <p:txBody>
          <a:bodyPr/>
          <a:lstStyle>
            <a:lvl1pPr marL="0" marR="0" indent="0" algn="l" defTabSz="914400" rtl="0" eaLnBrk="1" fontAlgn="auto" latinLnBrk="0" hangingPunct="1">
              <a:lnSpc>
                <a:spcPct val="100000"/>
              </a:lnSpc>
              <a:spcBef>
                <a:spcPts val="600"/>
              </a:spcBef>
              <a:spcAft>
                <a:spcPts val="600"/>
              </a:spcAft>
              <a:buClrTx/>
              <a:buSzTx/>
              <a:buFont typeface="Arial"/>
              <a:buNone/>
              <a:tabLst/>
              <a:defRPr>
                <a:solidFill>
                  <a:srgbClr val="FFFF00"/>
                </a:solidFill>
              </a:defRPr>
            </a:lvl1pPr>
          </a:lstStyle>
          <a:p>
            <a:pPr marL="0" marR="0" lvl="0" indent="0" algn="l" defTabSz="914400" rtl="0" eaLnBrk="1" fontAlgn="auto" latinLnBrk="0" hangingPunct="1">
              <a:lnSpc>
                <a:spcPct val="100000"/>
              </a:lnSpc>
              <a:spcBef>
                <a:spcPts val="600"/>
              </a:spcBef>
              <a:spcAft>
                <a:spcPts val="600"/>
              </a:spcAft>
              <a:buClrTx/>
              <a:buSzTx/>
              <a:buFont typeface="Arial"/>
              <a:buNone/>
              <a:tabLst/>
              <a:defRPr/>
            </a:pPr>
            <a:r>
              <a:rPr lang="en-US"/>
              <a:t>Disclaimer: Presentation Option Only</a:t>
            </a:r>
            <a:endParaRPr kumimoji="0" lang="en-US" altLang="en-US" sz="2400" b="1" i="0" u="none" strike="noStrike" cap="none" normalizeH="0" baseline="0">
              <a:ln>
                <a:noFill/>
              </a:ln>
              <a:solidFill>
                <a:schemeClr val="accent2"/>
              </a:solidFill>
              <a:effectLst/>
              <a:latin typeface="Arial" panose="020B0604020202020204" pitchFamily="34" charset="0"/>
            </a:endParaRPr>
          </a:p>
        </p:txBody>
      </p:sp>
    </p:spTree>
    <p:extLst>
      <p:ext uri="{BB962C8B-B14F-4D97-AF65-F5344CB8AC3E}">
        <p14:creationId xmlns:p14="http://schemas.microsoft.com/office/powerpoint/2010/main" val="40048208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1_Project_disclaimer_Navy">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A5A9BEE-33FC-4028-A95F-D2A7B8D4D3C1}"/>
              </a:ext>
            </a:extLst>
          </p:cNvPr>
          <p:cNvSpPr>
            <a:spLocks noGrp="1"/>
          </p:cNvSpPr>
          <p:nvPr>
            <p:ph type="body" sz="quarter" idx="12" hasCustomPrompt="1"/>
          </p:nvPr>
        </p:nvSpPr>
        <p:spPr>
          <a:xfrm>
            <a:off x="457200" y="3497263"/>
            <a:ext cx="4765675" cy="2781300"/>
          </a:xfrm>
        </p:spPr>
        <p:txBody>
          <a:bodyPr/>
          <a:lstStyle>
            <a:lvl1pPr>
              <a:defRPr/>
            </a:lvl1pPr>
            <a:lvl2pPr>
              <a:defRPr/>
            </a:lvl2pPr>
          </a:lstStyle>
          <a:p>
            <a:pPr lvl="0"/>
            <a:r>
              <a:rPr lang="en-US"/>
              <a:t>Project Name</a:t>
            </a:r>
          </a:p>
          <a:p>
            <a:pPr lvl="0"/>
            <a:r>
              <a:rPr lang="en-US"/>
              <a:t>Project Number</a:t>
            </a:r>
          </a:p>
          <a:p>
            <a:pPr lvl="0"/>
            <a:r>
              <a:rPr lang="en-US"/>
              <a:t>Disclaimer text</a:t>
            </a:r>
          </a:p>
          <a:p>
            <a:pPr lvl="1"/>
            <a:r>
              <a:rPr lang="en-US"/>
              <a:t>Additional text</a:t>
            </a:r>
          </a:p>
        </p:txBody>
      </p:sp>
      <p:pic>
        <p:nvPicPr>
          <p:cNvPr id="3" name="Picture 2">
            <a:extLst>
              <a:ext uri="{FF2B5EF4-FFF2-40B4-BE49-F238E27FC236}">
                <a16:creationId xmlns:a16="http://schemas.microsoft.com/office/drawing/2014/main" id="{D6533CC0-0812-4E22-B6BB-A0C1CC7F5ACA}"/>
              </a:ext>
            </a:extLst>
          </p:cNvPr>
          <p:cNvPicPr>
            <a:picLocks noChangeAspect="1"/>
          </p:cNvPicPr>
          <p:nvPr userDrawn="1"/>
        </p:nvPicPr>
        <p:blipFill>
          <a:blip r:embed="rId2"/>
          <a:srcRect/>
          <a:stretch/>
        </p:blipFill>
        <p:spPr>
          <a:xfrm>
            <a:off x="7315200" y="5716007"/>
            <a:ext cx="4174376" cy="414204"/>
          </a:xfrm>
          <a:prstGeom prst="rect">
            <a:avLst/>
          </a:prstGeom>
        </p:spPr>
      </p:pic>
      <p:sp>
        <p:nvSpPr>
          <p:cNvPr id="6" name="Text Placeholder 29">
            <a:extLst>
              <a:ext uri="{FF2B5EF4-FFF2-40B4-BE49-F238E27FC236}">
                <a16:creationId xmlns:a16="http://schemas.microsoft.com/office/drawing/2014/main" id="{5CECFA0F-6E30-41CB-8655-2BD7D9FAD580}"/>
              </a:ext>
            </a:extLst>
          </p:cNvPr>
          <p:cNvSpPr txBox="1">
            <a:spLocks/>
          </p:cNvSpPr>
          <p:nvPr userDrawn="1"/>
        </p:nvSpPr>
        <p:spPr>
          <a:xfrm>
            <a:off x="1" y="-32656"/>
            <a:ext cx="10394950" cy="1149350"/>
          </a:xfrm>
          <a:prstGeom prst="rect">
            <a:avLst/>
          </a:prstGeom>
        </p:spPr>
        <p:txBody>
          <a:bodyPr/>
          <a:lstStyle>
            <a:lvl1pPr marL="0" marR="0" indent="0" algn="l" defTabSz="914400" rtl="0" eaLnBrk="1" fontAlgn="auto" latinLnBrk="0" hangingPunct="1">
              <a:lnSpc>
                <a:spcPct val="100000"/>
              </a:lnSpc>
              <a:spcBef>
                <a:spcPts val="600"/>
              </a:spcBef>
              <a:spcAft>
                <a:spcPts val="600"/>
              </a:spcAft>
              <a:buClrTx/>
              <a:buSzTx/>
              <a:buFont typeface="Arial"/>
              <a:buNone/>
              <a:tabLst/>
              <a:defRPr sz="2400" b="1" i="0" kern="1200" cap="none" baseline="0">
                <a:solidFill>
                  <a:srgbClr val="FFFF00"/>
                </a:solidFill>
                <a:latin typeface="+mn-lt"/>
                <a:ea typeface="Arial Narrow" charset="0"/>
                <a:cs typeface="Arial Narrow" charset="0"/>
              </a:defRPr>
            </a:lvl1pPr>
            <a:lvl2pPr marL="9525" indent="0" algn="l" defTabSz="914400" rtl="0" eaLnBrk="1" latinLnBrk="0" hangingPunct="1">
              <a:lnSpc>
                <a:spcPct val="100000"/>
              </a:lnSpc>
              <a:spcBef>
                <a:spcPts val="600"/>
              </a:spcBef>
              <a:spcAft>
                <a:spcPts val="600"/>
              </a:spcAft>
              <a:buFont typeface="Arial"/>
              <a:buNone/>
              <a:tabLst/>
              <a:defRPr lang="en-US" sz="2400" b="0" i="0" kern="1200" baseline="0" dirty="0" smtClean="0">
                <a:solidFill>
                  <a:schemeClr val="tx2"/>
                </a:solidFill>
                <a:latin typeface="+mn-lt"/>
                <a:ea typeface="Arial Narrow" charset="0"/>
                <a:cs typeface="Arial Narrow" charset="0"/>
              </a:defRPr>
            </a:lvl2pPr>
            <a:lvl3pPr marL="238125" indent="-238125" algn="l" defTabSz="914400" rtl="0" eaLnBrk="1" latinLnBrk="0" hangingPunct="1">
              <a:lnSpc>
                <a:spcPct val="100000"/>
              </a:lnSpc>
              <a:spcBef>
                <a:spcPts val="600"/>
              </a:spcBef>
              <a:spcAft>
                <a:spcPts val="600"/>
              </a:spcAft>
              <a:buClrTx/>
              <a:buSzPct val="110000"/>
              <a:buFont typeface="Wingdings" panose="05000000000000000000" pitchFamily="2" charset="2"/>
              <a:buChar char="§"/>
              <a:tabLst/>
              <a:defRPr lang="en-US" sz="2400" b="0" i="0" kern="1200" baseline="0" dirty="0" smtClean="0">
                <a:solidFill>
                  <a:schemeClr val="tx2"/>
                </a:solidFill>
                <a:latin typeface="+mn-lt"/>
                <a:ea typeface="Arial Narrow" charset="0"/>
                <a:cs typeface="Arial Narrow" charset="0"/>
              </a:defRPr>
            </a:lvl3pPr>
            <a:lvl4pPr marL="693738" marR="0" indent="-347663" algn="l" defTabSz="914400" rtl="0" eaLnBrk="1" fontAlgn="auto" latinLnBrk="0" hangingPunct="1">
              <a:lnSpc>
                <a:spcPct val="100000"/>
              </a:lnSpc>
              <a:spcBef>
                <a:spcPts val="500"/>
              </a:spcBef>
              <a:spcAft>
                <a:spcPts val="600"/>
              </a:spcAft>
              <a:buClrTx/>
              <a:buSzPct val="110000"/>
              <a:buFont typeface="Wingdings" panose="05000000000000000000" pitchFamily="2" charset="2"/>
              <a:buChar char="§"/>
              <a:tabLst/>
              <a:defRPr lang="en-US" sz="2400" b="0" i="0" kern="1200" dirty="0" smtClean="0">
                <a:solidFill>
                  <a:schemeClr val="tx2"/>
                </a:solidFill>
                <a:latin typeface="+mn-lt"/>
                <a:ea typeface="Arial Narrow" charset="0"/>
                <a:cs typeface="Arial Narrow" charset="0"/>
              </a:defRPr>
            </a:lvl4pPr>
            <a:lvl5pPr marL="1543050" marR="0" indent="-339725" algn="l" defTabSz="914400" rtl="0" eaLnBrk="1" fontAlgn="auto" latinLnBrk="0" hangingPunct="1">
              <a:lnSpc>
                <a:spcPct val="100000"/>
              </a:lnSpc>
              <a:spcBef>
                <a:spcPts val="600"/>
              </a:spcBef>
              <a:spcAft>
                <a:spcPts val="600"/>
              </a:spcAft>
              <a:buClrTx/>
              <a:buSzPct val="95000"/>
              <a:buFont typeface="Wingdings" panose="05000000000000000000" pitchFamily="2" charset="2"/>
              <a:buChar char="§"/>
              <a:tabLst/>
              <a:defRPr lang="en-US" sz="2200" b="0" i="0" kern="1200" baseline="0" dirty="0" smtClean="0">
                <a:solidFill>
                  <a:schemeClr val="tx2"/>
                </a:solidFill>
                <a:latin typeface="+mn-lt"/>
                <a:ea typeface="Arial Narrow" charset="0"/>
                <a:cs typeface="Arial Narrow" charset="0"/>
              </a:defRPr>
            </a:lvl5pPr>
            <a:lvl6pPr marL="1947863" marR="0" indent="-231775" algn="l" defTabSz="914400" rtl="0" eaLnBrk="1" fontAlgn="auto" latinLnBrk="0" hangingPunct="1">
              <a:lnSpc>
                <a:spcPct val="100000"/>
              </a:lnSpc>
              <a:spcBef>
                <a:spcPts val="600"/>
              </a:spcBef>
              <a:spcAft>
                <a:spcPts val="600"/>
              </a:spcAft>
              <a:buClrTx/>
              <a:buSzPct val="110000"/>
              <a:buFont typeface="Wingdings" panose="05000000000000000000" pitchFamily="2" charset="2"/>
              <a:buChar char="§"/>
              <a:tabLst/>
              <a:defRPr sz="1800" b="0" kern="1200" cap="none" baseline="0">
                <a:solidFill>
                  <a:schemeClr val="tx2"/>
                </a:solidFill>
                <a:latin typeface="+mn-lt"/>
                <a:ea typeface="+mn-ea"/>
                <a:cs typeface="+mn-cs"/>
              </a:defRPr>
            </a:lvl6pPr>
            <a:lvl7pPr marL="2290763" indent="-223838" algn="l" defTabSz="914400" rtl="0" eaLnBrk="1" latinLnBrk="0" hangingPunct="1">
              <a:lnSpc>
                <a:spcPct val="100000"/>
              </a:lnSpc>
              <a:spcBef>
                <a:spcPts val="500"/>
              </a:spcBef>
              <a:buFont typeface="Wingdings" panose="05000000000000000000" pitchFamily="2" charset="2"/>
              <a:buChar char="§"/>
              <a:tabLst/>
              <a:defRPr sz="1600" kern="1200">
                <a:solidFill>
                  <a:schemeClr val="tx2"/>
                </a:solidFill>
                <a:latin typeface="+mn-lt"/>
                <a:ea typeface="+mn-ea"/>
                <a:cs typeface="+mn-cs"/>
              </a:defRPr>
            </a:lvl7pPr>
            <a:lvl8pPr marL="3136392" indent="0" algn="l" defTabSz="914400" rtl="0" eaLnBrk="1" latinLnBrk="0" hangingPunct="1">
              <a:lnSpc>
                <a:spcPct val="90000"/>
              </a:lnSpc>
              <a:spcBef>
                <a:spcPts val="500"/>
              </a:spcBef>
              <a:buFont typeface="Arial"/>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defRPr/>
            </a:pPr>
            <a:r>
              <a:rPr lang="en-US"/>
              <a:t>Disclaimer: Presentation Option Only</a:t>
            </a:r>
            <a:endParaRPr lang="en-US" altLang="en-US">
              <a:solidFill>
                <a:schemeClr val="accent2"/>
              </a:solidFill>
              <a:latin typeface="Arial" panose="020B0604020202020204" pitchFamily="34" charset="0"/>
            </a:endParaRPr>
          </a:p>
        </p:txBody>
      </p:sp>
      <p:sp>
        <p:nvSpPr>
          <p:cNvPr id="8" name="Text Placeholder 6">
            <a:extLst>
              <a:ext uri="{FF2B5EF4-FFF2-40B4-BE49-F238E27FC236}">
                <a16:creationId xmlns:a16="http://schemas.microsoft.com/office/drawing/2014/main" id="{15C892AD-B5C2-4E9D-A06B-A6C82AAA048D}"/>
              </a:ext>
            </a:extLst>
          </p:cNvPr>
          <p:cNvSpPr>
            <a:spLocks noGrp="1"/>
          </p:cNvSpPr>
          <p:nvPr>
            <p:ph type="body" sz="quarter" idx="13" hasCustomPrompt="1"/>
          </p:nvPr>
        </p:nvSpPr>
        <p:spPr>
          <a:xfrm>
            <a:off x="0" y="579437"/>
            <a:ext cx="11666481" cy="914400"/>
          </a:xfrm>
        </p:spPr>
        <p:txBody>
          <a:bodyPr/>
          <a:lstStyle>
            <a:lvl1pPr marL="0" marR="0" indent="0" algn="l" defTabSz="914400" rtl="0" eaLnBrk="1" fontAlgn="auto" latinLnBrk="0" hangingPunct="1">
              <a:lnSpc>
                <a:spcPct val="100000"/>
              </a:lnSpc>
              <a:spcBef>
                <a:spcPts val="600"/>
              </a:spcBef>
              <a:spcAft>
                <a:spcPts val="600"/>
              </a:spcAft>
              <a:buClrTx/>
              <a:buSzTx/>
              <a:buFont typeface="Arial"/>
              <a:buNone/>
              <a:tabLst/>
              <a:defRPr>
                <a:solidFill>
                  <a:srgbClr val="FFFF00"/>
                </a:solidFill>
              </a:defRPr>
            </a:lvl1pPr>
          </a:lstStyle>
          <a:p>
            <a:pPr marL="0" marR="0" lvl="0" indent="0" algn="l" defTabSz="914400" rtl="0" eaLnBrk="1" fontAlgn="auto" latinLnBrk="0" hangingPunct="1">
              <a:lnSpc>
                <a:spcPct val="100000"/>
              </a:lnSpc>
              <a:spcBef>
                <a:spcPts val="600"/>
              </a:spcBef>
              <a:spcAft>
                <a:spcPts val="600"/>
              </a:spcAft>
              <a:buClrTx/>
              <a:buSzTx/>
              <a:buFont typeface="Arial"/>
              <a:buNone/>
              <a:tabLst/>
              <a:defRPr/>
            </a:pPr>
            <a:r>
              <a:rPr lang="en-US"/>
              <a:t>If needed, use this slide to add required contract or project information specific to your sponsor.</a:t>
            </a:r>
            <a:endParaRPr kumimoji="0" lang="en-US" altLang="en-US" sz="2400" b="1" i="0" u="none" strike="noStrike" cap="none" normalizeH="0" baseline="0">
              <a:ln>
                <a:noFill/>
              </a:ln>
              <a:solidFill>
                <a:schemeClr val="accent2"/>
              </a:solidFill>
              <a:effectLst/>
              <a:latin typeface="Arial" panose="020B0604020202020204" pitchFamily="34" charset="0"/>
            </a:endParaRPr>
          </a:p>
        </p:txBody>
      </p:sp>
    </p:spTree>
    <p:extLst>
      <p:ext uri="{BB962C8B-B14F-4D97-AF65-F5344CB8AC3E}">
        <p14:creationId xmlns:p14="http://schemas.microsoft.com/office/powerpoint/2010/main" val="263747311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Blank">
    <p:bg>
      <p:bgPr>
        <a:solidFill>
          <a:srgbClr val="005B9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08063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Image Left With Text_Navy">
    <p:bg>
      <p:bgRef idx="1001">
        <a:schemeClr val="bg2"/>
      </p:bgRef>
    </p:bg>
    <p:spTree>
      <p:nvGrpSpPr>
        <p:cNvPr id="1" name=""/>
        <p:cNvGrpSpPr/>
        <p:nvPr/>
      </p:nvGrpSpPr>
      <p:grpSpPr>
        <a:xfrm>
          <a:off x="0" y="0"/>
          <a:ext cx="0" cy="0"/>
          <a:chOff x="0" y="0"/>
          <a:chExt cx="0" cy="0"/>
        </a:xfrm>
      </p:grpSpPr>
      <p:sp>
        <p:nvSpPr>
          <p:cNvPr id="21" name="Picture Placeholder 15"/>
          <p:cNvSpPr>
            <a:spLocks noGrp="1"/>
          </p:cNvSpPr>
          <p:nvPr>
            <p:ph type="pic" sz="quarter" idx="17" hasCustomPrompt="1"/>
          </p:nvPr>
        </p:nvSpPr>
        <p:spPr>
          <a:xfrm>
            <a:off x="0" y="0"/>
            <a:ext cx="5888334" cy="6858001"/>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chemeClr val="accent2"/>
                </a:solidFill>
              </a:defRPr>
            </a:lvl1pPr>
          </a:lstStyle>
          <a:p>
            <a:r>
              <a:rPr lang="en-US"/>
              <a:t>Drag photo to placeholder or click on icon to place photo from file. Ensure image is large enough in size and resolution.</a:t>
            </a:r>
          </a:p>
        </p:txBody>
      </p:sp>
      <p:sp>
        <p:nvSpPr>
          <p:cNvPr id="8" name="Title 7"/>
          <p:cNvSpPr>
            <a:spLocks noGrp="1"/>
          </p:cNvSpPr>
          <p:nvPr>
            <p:ph type="title" hasCustomPrompt="1"/>
          </p:nvPr>
        </p:nvSpPr>
        <p:spPr>
          <a:xfrm>
            <a:off x="6096000" y="394005"/>
            <a:ext cx="5630974" cy="584775"/>
          </a:xfrm>
        </p:spPr>
        <p:txBody>
          <a:bodyPr wrap="square">
            <a:spAutoFit/>
          </a:bodyPr>
          <a:lstStyle>
            <a:lvl1pPr>
              <a:lnSpc>
                <a:spcPct val="100000"/>
              </a:lnSpc>
              <a:defRPr sz="3200" baseline="0">
                <a:solidFill>
                  <a:schemeClr val="tx1"/>
                </a:solidFill>
              </a:defRPr>
            </a:lvl1pPr>
          </a:lstStyle>
          <a:p>
            <a:r>
              <a:rPr lang="en-US"/>
              <a:t>Slide Title, Arial 32 pt. </a:t>
            </a:r>
          </a:p>
        </p:txBody>
      </p:sp>
      <p:sp>
        <p:nvSpPr>
          <p:cNvPr id="10" name="Text Placeholder 9"/>
          <p:cNvSpPr>
            <a:spLocks noGrp="1"/>
          </p:cNvSpPr>
          <p:nvPr>
            <p:ph type="body" sz="quarter" idx="25" hasCustomPrompt="1"/>
          </p:nvPr>
        </p:nvSpPr>
        <p:spPr>
          <a:xfrm>
            <a:off x="6105236" y="1271754"/>
            <a:ext cx="5630974" cy="1200329"/>
          </a:xfrm>
          <a:prstGeom prst="rect">
            <a:avLst/>
          </a:prstGeom>
        </p:spPr>
        <p:txBody>
          <a:bodyPr wrap="square" lIns="91440">
            <a:spAutoFit/>
          </a:bodyPr>
          <a:lstStyle>
            <a:lvl1pPr>
              <a:defRPr b="0">
                <a:solidFill>
                  <a:schemeClr val="tx2"/>
                </a:solidFill>
              </a:defRPr>
            </a:lvl1pPr>
            <a:lvl2pPr marL="9525" indent="0">
              <a:lnSpc>
                <a:spcPct val="100000"/>
              </a:lnSpc>
              <a:buFontTx/>
              <a:buNone/>
              <a:defRPr>
                <a:solidFill>
                  <a:schemeClr val="tx1"/>
                </a:solidFill>
              </a:defRPr>
            </a:lvl2pPr>
          </a:lstStyle>
          <a:p>
            <a:pPr lvl="1"/>
            <a:r>
              <a:rPr lang="en-US"/>
              <a:t>Lorem ipsum dolor sit </a:t>
            </a:r>
            <a:r>
              <a:rPr lang="en-US" err="1"/>
              <a:t>amet</a:t>
            </a:r>
            <a:r>
              <a:rPr lang="en-US"/>
              <a:t>, </a:t>
            </a:r>
            <a:r>
              <a:rPr lang="en-US" err="1"/>
              <a:t>adipiscing</a:t>
            </a:r>
            <a:r>
              <a:rPr lang="en-US"/>
              <a:t> </a:t>
            </a:r>
            <a:r>
              <a:rPr lang="en-US" err="1"/>
              <a:t>elit</a:t>
            </a:r>
            <a:r>
              <a:rPr lang="en-US"/>
              <a:t>, sed diam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a:t>
            </a:r>
          </a:p>
        </p:txBody>
      </p:sp>
      <p:sp>
        <p:nvSpPr>
          <p:cNvPr id="7" name="Content Placeholder 3"/>
          <p:cNvSpPr>
            <a:spLocks noGrp="1"/>
          </p:cNvSpPr>
          <p:nvPr>
            <p:ph sz="quarter" idx="26" hasCustomPrompt="1"/>
          </p:nvPr>
        </p:nvSpPr>
        <p:spPr>
          <a:xfrm>
            <a:off x="6105236" y="2798064"/>
            <a:ext cx="5630974" cy="3456432"/>
          </a:xfrm>
          <a:prstGeom prst="rect">
            <a:avLst/>
          </a:prstGeom>
        </p:spPr>
        <p:txBody>
          <a:bodyPr lIns="91440">
            <a:noAutofit/>
          </a:bodyPr>
          <a:lstStyle>
            <a:lvl1pPr>
              <a:lnSpc>
                <a:spcPct val="100000"/>
              </a:lnSpc>
              <a:defRPr>
                <a:solidFill>
                  <a:schemeClr val="tx1"/>
                </a:solidFill>
              </a:defRPr>
            </a:lvl1pPr>
            <a:lvl2pPr>
              <a:lnSpc>
                <a:spcPct val="100000"/>
              </a:lnSpc>
              <a:defRPr>
                <a:solidFill>
                  <a:schemeClr val="tx1"/>
                </a:solidFill>
              </a:defRPr>
            </a:lvl2pPr>
            <a:lvl3pPr>
              <a:lnSpc>
                <a:spcPct val="100000"/>
              </a:lnSpc>
              <a:defRPr>
                <a:solidFill>
                  <a:schemeClr val="tx1"/>
                </a:solidFill>
              </a:defRPr>
            </a:lvl3pPr>
            <a:lvl4pPr>
              <a:lnSpc>
                <a:spcPct val="100000"/>
              </a:lnSpc>
              <a:defRPr>
                <a:solidFill>
                  <a:schemeClr val="tx1"/>
                </a:solidFill>
              </a:defRPr>
            </a:lvl4pPr>
            <a:lvl5pPr marL="1147572" indent="-342900">
              <a:lnSpc>
                <a:spcPct val="100000"/>
              </a:lnSpc>
              <a:defRPr lang="en-US" sz="2200" b="0" i="0" kern="1200" baseline="0" dirty="0">
                <a:solidFill>
                  <a:schemeClr val="tx1"/>
                </a:solidFill>
                <a:latin typeface="+mn-lt"/>
                <a:ea typeface="Arial Narrow" charset="0"/>
                <a:cs typeface="Arial Narrow" charset="0"/>
              </a:defRPr>
            </a:lvl5pPr>
            <a:lvl6pPr>
              <a:lnSpc>
                <a:spcPct val="100000"/>
              </a:lnSpc>
              <a:defRPr>
                <a:solidFill>
                  <a:schemeClr val="tx1"/>
                </a:solidFill>
              </a:defRPr>
            </a:lvl6pPr>
            <a:lvl7pPr>
              <a:lnSpc>
                <a:spcPct val="100000"/>
              </a:lnSpc>
              <a:defRPr>
                <a:solidFill>
                  <a:schemeClr val="tx1"/>
                </a:solidFill>
              </a:defRPr>
            </a:lvl7pPr>
          </a:lstStyle>
          <a:p>
            <a:pPr lvl="0"/>
            <a:r>
              <a:rPr lang="en-US"/>
              <a:t>Arial 24 pt. Edit master text styles</a:t>
            </a:r>
          </a:p>
          <a:p>
            <a:pPr lvl="1"/>
            <a:r>
              <a:rPr lang="en-US"/>
              <a:t>Arial 24 PT. Second level</a:t>
            </a:r>
          </a:p>
          <a:p>
            <a:pPr lvl="2"/>
            <a:r>
              <a:rPr lang="en-US"/>
              <a:t>Arial 24 PT. Third level</a:t>
            </a:r>
          </a:p>
          <a:p>
            <a:pPr lvl="3"/>
            <a:r>
              <a:rPr lang="en-US"/>
              <a:t>Arial 24 PT. Fourth level</a:t>
            </a:r>
          </a:p>
          <a:p>
            <a:pPr lvl="4"/>
            <a:r>
              <a:rPr lang="en-US"/>
              <a:t>Arial 22 PT. Fifth level</a:t>
            </a:r>
          </a:p>
          <a:p>
            <a:pPr lvl="5"/>
            <a:r>
              <a:rPr lang="en-US"/>
              <a:t>Arial 18 PT. Sixth level</a:t>
            </a:r>
          </a:p>
          <a:p>
            <a:pPr lvl="6"/>
            <a:r>
              <a:rPr lang="en-US"/>
              <a:t>Arial 16 PT. Seventh level</a:t>
            </a:r>
          </a:p>
        </p:txBody>
      </p:sp>
      <p:sp>
        <p:nvSpPr>
          <p:cNvPr id="2" name="Slide Number Placeholder 1"/>
          <p:cNvSpPr>
            <a:spLocks noGrp="1"/>
          </p:cNvSpPr>
          <p:nvPr>
            <p:ph type="sldNum" sz="quarter" idx="27"/>
          </p:nvPr>
        </p:nvSpPr>
        <p:spPr/>
        <p:txBody>
          <a:bodyPr/>
          <a:lstStyle>
            <a:lvl1pPr>
              <a:defRPr>
                <a:solidFill>
                  <a:schemeClr val="tx1"/>
                </a:solidFill>
              </a:defRPr>
            </a:lvl1pPr>
          </a:lstStyle>
          <a:p>
            <a:fld id="{2F2F552B-1952-B44E-8CAB-5705F0ACD2E2}" type="slidenum">
              <a:rPr lang="uk-UA" smtClean="0"/>
              <a:pPr/>
              <a:t>‹#›</a:t>
            </a:fld>
            <a:endParaRPr lang="uk-UA"/>
          </a:p>
        </p:txBody>
      </p:sp>
      <p:pic>
        <p:nvPicPr>
          <p:cNvPr id="9" name="Picture 8">
            <a:extLst>
              <a:ext uri="{FF2B5EF4-FFF2-40B4-BE49-F238E27FC236}">
                <a16:creationId xmlns:a16="http://schemas.microsoft.com/office/drawing/2014/main" id="{D8FA25F6-C9BE-4D77-A821-2D5BB0C1BEF0}"/>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1071290734"/>
      </p:ext>
    </p:extLst>
  </p:cSld>
  <p:clrMapOvr>
    <a:overrideClrMapping bg1="lt1" tx1="dk1" bg2="lt2" tx2="dk2" accent1="accent1" accent2="accent2" accent3="accent3" accent4="accent4" accent5="accent5" accent6="accent6" hlink="hlink" folHlink="folHlink"/>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Image Left With Text_Navy">
    <p:bg>
      <p:bgRef idx="1001">
        <a:schemeClr val="bg2"/>
      </p:bgRef>
    </p:bg>
    <p:spTree>
      <p:nvGrpSpPr>
        <p:cNvPr id="1" name=""/>
        <p:cNvGrpSpPr/>
        <p:nvPr/>
      </p:nvGrpSpPr>
      <p:grpSpPr>
        <a:xfrm>
          <a:off x="0" y="0"/>
          <a:ext cx="0" cy="0"/>
          <a:chOff x="0" y="0"/>
          <a:chExt cx="0" cy="0"/>
        </a:xfrm>
      </p:grpSpPr>
      <p:sp>
        <p:nvSpPr>
          <p:cNvPr id="21" name="Picture Placeholder 15"/>
          <p:cNvSpPr>
            <a:spLocks noGrp="1"/>
          </p:cNvSpPr>
          <p:nvPr>
            <p:ph type="pic" sz="quarter" idx="17" hasCustomPrompt="1"/>
          </p:nvPr>
        </p:nvSpPr>
        <p:spPr>
          <a:xfrm>
            <a:off x="0" y="0"/>
            <a:ext cx="5888334" cy="6858001"/>
          </a:xfrm>
          <a:prstGeom prst="rect">
            <a:avLst/>
          </a:prstGeom>
          <a:solidFill>
            <a:schemeClr val="bg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0B2338"/>
                </a:solidFill>
              </a:defRPr>
            </a:lvl1pPr>
          </a:lstStyle>
          <a:p>
            <a:r>
              <a:rPr lang="en-US"/>
              <a:t>Drag photo to placeholder or click on icon to place photo from file. Ensure image is large enough in size and resolution.</a:t>
            </a:r>
          </a:p>
        </p:txBody>
      </p:sp>
      <p:sp>
        <p:nvSpPr>
          <p:cNvPr id="8" name="Title 7"/>
          <p:cNvSpPr>
            <a:spLocks noGrp="1"/>
          </p:cNvSpPr>
          <p:nvPr>
            <p:ph type="title" hasCustomPrompt="1"/>
          </p:nvPr>
        </p:nvSpPr>
        <p:spPr>
          <a:xfrm>
            <a:off x="6096000" y="394005"/>
            <a:ext cx="5630974" cy="584775"/>
          </a:xfrm>
        </p:spPr>
        <p:txBody>
          <a:bodyPr wrap="square">
            <a:spAutoFit/>
          </a:bodyPr>
          <a:lstStyle>
            <a:lvl1pPr>
              <a:lnSpc>
                <a:spcPct val="100000"/>
              </a:lnSpc>
              <a:defRPr sz="3200" baseline="0">
                <a:solidFill>
                  <a:schemeClr val="tx1"/>
                </a:solidFill>
              </a:defRPr>
            </a:lvl1pPr>
          </a:lstStyle>
          <a:p>
            <a:r>
              <a:rPr lang="en-US"/>
              <a:t>Slide Title, Arial 32 pt. </a:t>
            </a:r>
          </a:p>
        </p:txBody>
      </p:sp>
      <p:sp>
        <p:nvSpPr>
          <p:cNvPr id="10" name="Text Placeholder 9"/>
          <p:cNvSpPr>
            <a:spLocks noGrp="1"/>
          </p:cNvSpPr>
          <p:nvPr>
            <p:ph type="body" sz="quarter" idx="25" hasCustomPrompt="1"/>
          </p:nvPr>
        </p:nvSpPr>
        <p:spPr>
          <a:xfrm>
            <a:off x="6105236" y="1271754"/>
            <a:ext cx="5630974" cy="1200329"/>
          </a:xfrm>
          <a:prstGeom prst="rect">
            <a:avLst/>
          </a:prstGeom>
        </p:spPr>
        <p:txBody>
          <a:bodyPr wrap="square" lIns="91440">
            <a:spAutoFit/>
          </a:bodyPr>
          <a:lstStyle>
            <a:lvl1pPr>
              <a:defRPr b="0">
                <a:solidFill>
                  <a:schemeClr val="tx2"/>
                </a:solidFill>
              </a:defRPr>
            </a:lvl1pPr>
            <a:lvl2pPr>
              <a:lnSpc>
                <a:spcPct val="100000"/>
              </a:lnSpc>
              <a:defRPr>
                <a:solidFill>
                  <a:schemeClr val="tx1"/>
                </a:solidFill>
              </a:defRPr>
            </a:lvl2pPr>
          </a:lstStyle>
          <a:p>
            <a:pPr lvl="1"/>
            <a:r>
              <a:rPr lang="en-US"/>
              <a:t>Lorem ipsum dolor sit </a:t>
            </a:r>
            <a:r>
              <a:rPr lang="en-US" err="1"/>
              <a:t>amet</a:t>
            </a:r>
            <a:r>
              <a:rPr lang="en-US"/>
              <a:t>, </a:t>
            </a:r>
            <a:r>
              <a:rPr lang="en-US" err="1"/>
              <a:t>adipiscing</a:t>
            </a:r>
            <a:r>
              <a:rPr lang="en-US"/>
              <a:t> </a:t>
            </a:r>
            <a:r>
              <a:rPr lang="en-US" err="1"/>
              <a:t>elit</a:t>
            </a:r>
            <a:r>
              <a:rPr lang="en-US"/>
              <a:t>, sed diam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a:t>
            </a:r>
          </a:p>
        </p:txBody>
      </p:sp>
      <p:sp>
        <p:nvSpPr>
          <p:cNvPr id="7" name="Content Placeholder 3"/>
          <p:cNvSpPr>
            <a:spLocks noGrp="1"/>
          </p:cNvSpPr>
          <p:nvPr>
            <p:ph sz="quarter" idx="26" hasCustomPrompt="1"/>
          </p:nvPr>
        </p:nvSpPr>
        <p:spPr>
          <a:xfrm>
            <a:off x="6105236" y="2798064"/>
            <a:ext cx="5630974" cy="3456432"/>
          </a:xfrm>
          <a:prstGeom prst="rect">
            <a:avLst/>
          </a:prstGeom>
        </p:spPr>
        <p:txBody>
          <a:bodyPr lIns="91440">
            <a:noAutofit/>
          </a:bodyPr>
          <a:lstStyle>
            <a:lvl1pPr>
              <a:lnSpc>
                <a:spcPct val="100000"/>
              </a:lnSpc>
              <a:defRPr>
                <a:solidFill>
                  <a:schemeClr val="tx1"/>
                </a:solidFill>
              </a:defRPr>
            </a:lvl1pPr>
            <a:lvl2pPr>
              <a:lnSpc>
                <a:spcPct val="100000"/>
              </a:lnSpc>
              <a:defRPr>
                <a:solidFill>
                  <a:schemeClr val="tx1"/>
                </a:solidFill>
              </a:defRPr>
            </a:lvl2pPr>
            <a:lvl3pPr>
              <a:lnSpc>
                <a:spcPct val="100000"/>
              </a:lnSpc>
              <a:defRPr>
                <a:solidFill>
                  <a:schemeClr val="tx1"/>
                </a:solidFill>
              </a:defRPr>
            </a:lvl3pPr>
            <a:lvl4pPr>
              <a:lnSpc>
                <a:spcPct val="100000"/>
              </a:lnSpc>
              <a:defRPr>
                <a:solidFill>
                  <a:schemeClr val="tx1"/>
                </a:solidFill>
              </a:defRPr>
            </a:lvl4pPr>
            <a:lvl5pPr marL="1147572" indent="-342900">
              <a:lnSpc>
                <a:spcPct val="100000"/>
              </a:lnSpc>
              <a:defRPr lang="en-US" sz="2200" b="0" i="0" kern="1200" baseline="0" dirty="0">
                <a:solidFill>
                  <a:schemeClr val="tx1"/>
                </a:solidFill>
                <a:latin typeface="+mn-lt"/>
                <a:ea typeface="Arial Narrow" charset="0"/>
                <a:cs typeface="Arial Narrow" charset="0"/>
              </a:defRPr>
            </a:lvl5pPr>
            <a:lvl6pPr>
              <a:lnSpc>
                <a:spcPct val="100000"/>
              </a:lnSpc>
              <a:defRPr>
                <a:solidFill>
                  <a:schemeClr val="tx1"/>
                </a:solidFill>
              </a:defRPr>
            </a:lvl6pPr>
            <a:lvl7pPr>
              <a:lnSpc>
                <a:spcPct val="100000"/>
              </a:lnSpc>
              <a:defRPr>
                <a:solidFill>
                  <a:schemeClr val="tx1"/>
                </a:solidFill>
              </a:defRPr>
            </a:lvl7pPr>
          </a:lstStyle>
          <a:p>
            <a:pPr lvl="0"/>
            <a:r>
              <a:rPr lang="en-US"/>
              <a:t>Arial 24 pt. Edit master text styles</a:t>
            </a:r>
          </a:p>
          <a:p>
            <a:pPr lvl="1"/>
            <a:r>
              <a:rPr lang="en-US"/>
              <a:t>Arial 24 PT. Second level</a:t>
            </a:r>
          </a:p>
          <a:p>
            <a:pPr lvl="2"/>
            <a:r>
              <a:rPr lang="en-US"/>
              <a:t>Arial 24 PT. Third level</a:t>
            </a:r>
          </a:p>
          <a:p>
            <a:pPr lvl="3"/>
            <a:r>
              <a:rPr lang="en-US"/>
              <a:t>Arial 24 PT. Fourth level</a:t>
            </a:r>
          </a:p>
          <a:p>
            <a:pPr lvl="4"/>
            <a:r>
              <a:rPr lang="en-US"/>
              <a:t>Arial 22 PT. Fifth level</a:t>
            </a:r>
          </a:p>
          <a:p>
            <a:pPr lvl="5"/>
            <a:r>
              <a:rPr lang="en-US"/>
              <a:t>Arial 18 PT. Sixth level</a:t>
            </a:r>
          </a:p>
          <a:p>
            <a:pPr lvl="6"/>
            <a:r>
              <a:rPr lang="en-US"/>
              <a:t>Arial 16 PT. Seventh level</a:t>
            </a:r>
          </a:p>
        </p:txBody>
      </p:sp>
      <p:sp>
        <p:nvSpPr>
          <p:cNvPr id="2" name="Slide Number Placeholder 1"/>
          <p:cNvSpPr>
            <a:spLocks noGrp="1"/>
          </p:cNvSpPr>
          <p:nvPr>
            <p:ph type="sldNum" sz="quarter" idx="27"/>
          </p:nvPr>
        </p:nvSpPr>
        <p:spPr/>
        <p:txBody>
          <a:bodyPr/>
          <a:lstStyle>
            <a:lvl1pPr>
              <a:defRPr>
                <a:solidFill>
                  <a:schemeClr val="tx1"/>
                </a:solidFill>
              </a:defRPr>
            </a:lvl1pPr>
          </a:lstStyle>
          <a:p>
            <a:fld id="{2F2F552B-1952-B44E-8CAB-5705F0ACD2E2}" type="slidenum">
              <a:rPr lang="uk-UA" smtClean="0"/>
              <a:pPr/>
              <a:t>‹#›</a:t>
            </a:fld>
            <a:endParaRPr lang="uk-UA"/>
          </a:p>
        </p:txBody>
      </p:sp>
      <p:pic>
        <p:nvPicPr>
          <p:cNvPr id="9" name="Picture 8">
            <a:extLst>
              <a:ext uri="{FF2B5EF4-FFF2-40B4-BE49-F238E27FC236}">
                <a16:creationId xmlns:a16="http://schemas.microsoft.com/office/drawing/2014/main" id="{D8FA25F6-C9BE-4D77-A821-2D5BB0C1BEF0}"/>
              </a:ext>
            </a:extLst>
          </p:cNvPr>
          <p:cNvPicPr>
            <a:picLocks/>
          </p:cNvPicPr>
          <p:nvPr userDrawn="1"/>
        </p:nvPicPr>
        <p:blipFill>
          <a:blip r:embed="rId2"/>
          <a:stretch>
            <a:fillRect/>
          </a:stretch>
        </p:blipFill>
        <p:spPr>
          <a:xfrm>
            <a:off x="460374" y="6518444"/>
            <a:ext cx="557700" cy="154923"/>
          </a:xfrm>
          <a:prstGeom prst="rect">
            <a:avLst/>
          </a:prstGeom>
        </p:spPr>
      </p:pic>
      <p:pic>
        <p:nvPicPr>
          <p:cNvPr id="11" name="Graphic 10">
            <a:extLst>
              <a:ext uri="{FF2B5EF4-FFF2-40B4-BE49-F238E27FC236}">
                <a16:creationId xmlns:a16="http://schemas.microsoft.com/office/drawing/2014/main" id="{85B14D0C-2D03-43E9-9DF4-E6E47DC0D25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679556091"/>
      </p:ext>
    </p:extLst>
  </p:cSld>
  <p:clrMapOvr>
    <a:overrideClrMapping bg1="dk1" tx1="lt1" bg2="dk2" tx2="lt2" accent1="accent1" accent2="accent2" accent3="accent3" accent4="accent4" accent5="accent5" accent6="accent6" hlink="hlink" folHlink="folHlink"/>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2_Quote/Statement With Image_Navy">
    <p:bg>
      <p:bgRef idx="1001">
        <a:schemeClr val="bg2"/>
      </p:bgRef>
    </p:bg>
    <p:spTree>
      <p:nvGrpSpPr>
        <p:cNvPr id="1" name=""/>
        <p:cNvGrpSpPr/>
        <p:nvPr/>
      </p:nvGrpSpPr>
      <p:grpSpPr>
        <a:xfrm>
          <a:off x="0" y="0"/>
          <a:ext cx="0" cy="0"/>
          <a:chOff x="0" y="0"/>
          <a:chExt cx="0" cy="0"/>
        </a:xfrm>
      </p:grpSpPr>
      <p:sp>
        <p:nvSpPr>
          <p:cNvPr id="21" name="Picture Placeholder 15"/>
          <p:cNvSpPr>
            <a:spLocks noGrp="1"/>
          </p:cNvSpPr>
          <p:nvPr>
            <p:ph type="pic" sz="quarter" idx="17" hasCustomPrompt="1"/>
          </p:nvPr>
        </p:nvSpPr>
        <p:spPr>
          <a:xfrm>
            <a:off x="0" y="-1"/>
            <a:ext cx="5888334" cy="6858001"/>
          </a:xfrm>
          <a:prstGeom prst="rect">
            <a:avLst/>
          </a:prstGeom>
          <a:solidFill>
            <a:schemeClr val="bg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0B2338"/>
                </a:solidFill>
              </a:defRPr>
            </a:lvl1pPr>
          </a:lstStyle>
          <a:p>
            <a:r>
              <a:rPr lang="en-US"/>
              <a:t>Drag photo to placeholder or click on icon to place photo from file. Ensure image is large enough in size and resolution.</a:t>
            </a:r>
          </a:p>
        </p:txBody>
      </p:sp>
      <p:sp>
        <p:nvSpPr>
          <p:cNvPr id="8" name="Title 7"/>
          <p:cNvSpPr>
            <a:spLocks noGrp="1"/>
          </p:cNvSpPr>
          <p:nvPr>
            <p:ph type="title" hasCustomPrompt="1"/>
          </p:nvPr>
        </p:nvSpPr>
        <p:spPr>
          <a:xfrm>
            <a:off x="6232354" y="1908079"/>
            <a:ext cx="5524500" cy="3083921"/>
          </a:xfrm>
          <a:prstGeom prst="rect">
            <a:avLst/>
          </a:prstGeom>
        </p:spPr>
        <p:txBody>
          <a:bodyPr>
            <a:spAutoFit/>
          </a:bodyPr>
          <a:lstStyle>
            <a:lvl1pPr>
              <a:defRPr sz="5400" cap="none" baseline="0">
                <a:solidFill>
                  <a:schemeClr val="tx1"/>
                </a:solidFill>
                <a:latin typeface="Arial" panose="020B0604020202020204" pitchFamily="34" charset="0"/>
                <a:cs typeface="Arial" panose="020B0604020202020204" pitchFamily="34" charset="0"/>
              </a:defRPr>
            </a:lvl1pPr>
          </a:lstStyle>
          <a:p>
            <a:r>
              <a:rPr lang="en-US"/>
              <a:t>Arial 54 Pt. Lorem Ipsum Dolor Sit </a:t>
            </a:r>
            <a:r>
              <a:rPr lang="en-US" err="1"/>
              <a:t>Amat</a:t>
            </a:r>
            <a:r>
              <a:rPr lang="en-US"/>
              <a:t> </a:t>
            </a:r>
            <a:r>
              <a:rPr lang="en-US" err="1"/>
              <a:t>Siscut</a:t>
            </a:r>
            <a:endParaRPr lang="en-US"/>
          </a:p>
        </p:txBody>
      </p:sp>
      <p:pic>
        <p:nvPicPr>
          <p:cNvPr id="9" name="Graphic 8">
            <a:extLst>
              <a:ext uri="{FF2B5EF4-FFF2-40B4-BE49-F238E27FC236}">
                <a16:creationId xmlns:a16="http://schemas.microsoft.com/office/drawing/2014/main" id="{6FB9785C-204A-446A-9ECF-E0D327FFBD1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
        <p:nvSpPr>
          <p:cNvPr id="5" name="Slide Number Placeholder 1">
            <a:extLst>
              <a:ext uri="{FF2B5EF4-FFF2-40B4-BE49-F238E27FC236}">
                <a16:creationId xmlns:a16="http://schemas.microsoft.com/office/drawing/2014/main" id="{DDC36DDA-936B-4447-A968-8EB694704DEA}"/>
              </a:ext>
            </a:extLst>
          </p:cNvPr>
          <p:cNvSpPr>
            <a:spLocks noGrp="1"/>
          </p:cNvSpPr>
          <p:nvPr>
            <p:ph type="sldNum" sz="quarter" idx="27"/>
          </p:nvPr>
        </p:nvSpPr>
        <p:spPr>
          <a:xfrm>
            <a:off x="10934700" y="6487280"/>
            <a:ext cx="800100" cy="251853"/>
          </a:xfrm>
        </p:spPr>
        <p:txBody>
          <a:bodyPr/>
          <a:lstStyle>
            <a:lvl1pPr>
              <a:defRPr>
                <a:solidFill>
                  <a:schemeClr val="tx1"/>
                </a:solidFill>
              </a:defRPr>
            </a:lvl1pPr>
          </a:lstStyle>
          <a:p>
            <a:fld id="{2F2F552B-1952-B44E-8CAB-5705F0ACD2E2}" type="slidenum">
              <a:rPr lang="uk-UA" smtClean="0"/>
              <a:pPr/>
              <a:t>‹#›</a:t>
            </a:fld>
            <a:endParaRPr lang="uk-UA"/>
          </a:p>
        </p:txBody>
      </p:sp>
    </p:spTree>
    <p:extLst>
      <p:ext uri="{BB962C8B-B14F-4D97-AF65-F5344CB8AC3E}">
        <p14:creationId xmlns:p14="http://schemas.microsoft.com/office/powerpoint/2010/main" val="2899351266"/>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_content_White">
    <p:bg>
      <p:bgRef idx="1001">
        <a:schemeClr val="bg2"/>
      </p:bgRef>
    </p:bg>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lvl1pPr>
              <a:defRPr>
                <a:solidFill>
                  <a:schemeClr val="tx1"/>
                </a:solidFill>
              </a:defRPr>
            </a:lvl1pPr>
          </a:lstStyle>
          <a:p>
            <a:fld id="{2F2F552B-1952-B44E-8CAB-5705F0ACD2E2}" type="slidenum">
              <a:rPr lang="uk-UA" smtClean="0"/>
              <a:pPr/>
              <a:t>‹#›</a:t>
            </a:fld>
            <a:endParaRPr lang="uk-UA"/>
          </a:p>
        </p:txBody>
      </p:sp>
      <p:sp>
        <p:nvSpPr>
          <p:cNvPr id="7" name="Title 11">
            <a:extLst>
              <a:ext uri="{FF2B5EF4-FFF2-40B4-BE49-F238E27FC236}">
                <a16:creationId xmlns:a16="http://schemas.microsoft.com/office/drawing/2014/main" id="{7086F48C-126B-4E0A-AED0-E786B5015B52}"/>
              </a:ext>
            </a:extLst>
          </p:cNvPr>
          <p:cNvSpPr>
            <a:spLocks noGrp="1"/>
          </p:cNvSpPr>
          <p:nvPr>
            <p:ph type="title" hasCustomPrompt="1"/>
          </p:nvPr>
        </p:nvSpPr>
        <p:spPr>
          <a:xfrm>
            <a:off x="457200" y="396281"/>
            <a:ext cx="11277600" cy="693337"/>
          </a:xfrm>
        </p:spPr>
        <p:txBody>
          <a:bodyPr/>
          <a:lstStyle>
            <a:lvl1pPr>
              <a:defRPr sz="3200">
                <a:solidFill>
                  <a:schemeClr val="tx2"/>
                </a:solidFill>
              </a:defRPr>
            </a:lvl1pPr>
          </a:lstStyle>
          <a:p>
            <a:r>
              <a:rPr lang="en-US"/>
              <a:t>Slide Title, Arial 32 pt.</a:t>
            </a:r>
          </a:p>
        </p:txBody>
      </p:sp>
      <p:sp>
        <p:nvSpPr>
          <p:cNvPr id="4" name="Content Placeholder 3">
            <a:extLst>
              <a:ext uri="{FF2B5EF4-FFF2-40B4-BE49-F238E27FC236}">
                <a16:creationId xmlns:a16="http://schemas.microsoft.com/office/drawing/2014/main" id="{738D90CE-67F6-4B4B-B71D-C7D5E38835C9}"/>
              </a:ext>
            </a:extLst>
          </p:cNvPr>
          <p:cNvSpPr>
            <a:spLocks noGrp="1"/>
          </p:cNvSpPr>
          <p:nvPr>
            <p:ph sz="quarter" idx="12" hasCustomPrompt="1"/>
          </p:nvPr>
        </p:nvSpPr>
        <p:spPr>
          <a:xfrm>
            <a:off x="457200" y="1191491"/>
            <a:ext cx="11277600" cy="5056909"/>
          </a:xfrm>
        </p:spPr>
        <p:txBody>
          <a:bodyPr/>
          <a:lstStyle>
            <a:lvl1pPr>
              <a:defRPr/>
            </a:lvl1pPr>
          </a:lstStyle>
          <a:p>
            <a:pPr lvl="0"/>
            <a:r>
              <a:rPr lang="en-US"/>
              <a:t>Click to add content</a:t>
            </a:r>
          </a:p>
        </p:txBody>
      </p:sp>
      <p:pic>
        <p:nvPicPr>
          <p:cNvPr id="6" name="Graphic 5">
            <a:extLst>
              <a:ext uri="{FF2B5EF4-FFF2-40B4-BE49-F238E27FC236}">
                <a16:creationId xmlns:a16="http://schemas.microsoft.com/office/drawing/2014/main" id="{A57D9EBC-22D5-4207-8D7D-F6FCCA168D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1880684645"/>
      </p:ext>
    </p:extLst>
  </p:cSld>
  <p:clrMapOvr>
    <a:overrideClrMapping bg1="dk1" tx1="lt1" bg2="dk2" tx2="lt2" accent1="accent1" accent2="accent2" accent3="accent3" accent4="accent4" accent5="accent5" accent6="accent6" hlink="hlink" folHlink="folHlink"/>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3_Quote/Statement With Image_Navy">
    <p:bg>
      <p:bgRef idx="1001">
        <a:schemeClr val="bg2"/>
      </p:bgRef>
    </p:bg>
    <p:spTree>
      <p:nvGrpSpPr>
        <p:cNvPr id="1" name=""/>
        <p:cNvGrpSpPr/>
        <p:nvPr/>
      </p:nvGrpSpPr>
      <p:grpSpPr>
        <a:xfrm>
          <a:off x="0" y="0"/>
          <a:ext cx="0" cy="0"/>
          <a:chOff x="0" y="0"/>
          <a:chExt cx="0" cy="0"/>
        </a:xfrm>
      </p:grpSpPr>
      <p:sp>
        <p:nvSpPr>
          <p:cNvPr id="21" name="Picture Placeholder 15"/>
          <p:cNvSpPr>
            <a:spLocks noGrp="1"/>
          </p:cNvSpPr>
          <p:nvPr>
            <p:ph type="pic" sz="quarter" idx="17" hasCustomPrompt="1"/>
          </p:nvPr>
        </p:nvSpPr>
        <p:spPr>
          <a:xfrm>
            <a:off x="0" y="-1"/>
            <a:ext cx="5888334" cy="6858001"/>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FFFF00"/>
                </a:solidFill>
              </a:defRPr>
            </a:lvl1pPr>
          </a:lstStyle>
          <a:p>
            <a:r>
              <a:rPr lang="en-US"/>
              <a:t>Drag photo to placeholder or click on icon to place photo from file. Ensure image is large enough in size and resolution.</a:t>
            </a:r>
          </a:p>
        </p:txBody>
      </p:sp>
      <p:sp>
        <p:nvSpPr>
          <p:cNvPr id="8" name="Title 7"/>
          <p:cNvSpPr>
            <a:spLocks noGrp="1"/>
          </p:cNvSpPr>
          <p:nvPr>
            <p:ph type="title" hasCustomPrompt="1"/>
          </p:nvPr>
        </p:nvSpPr>
        <p:spPr>
          <a:xfrm>
            <a:off x="6200276" y="1908079"/>
            <a:ext cx="5524500" cy="3083921"/>
          </a:xfrm>
          <a:prstGeom prst="rect">
            <a:avLst/>
          </a:prstGeom>
        </p:spPr>
        <p:txBody>
          <a:bodyPr>
            <a:spAutoFit/>
          </a:bodyPr>
          <a:lstStyle>
            <a:lvl1pPr>
              <a:defRPr sz="5400" cap="none" baseline="0">
                <a:solidFill>
                  <a:schemeClr val="tx1"/>
                </a:solidFill>
                <a:latin typeface="Arial" panose="020B0604020202020204" pitchFamily="34" charset="0"/>
                <a:cs typeface="Arial" panose="020B0604020202020204" pitchFamily="34" charset="0"/>
              </a:defRPr>
            </a:lvl1pPr>
          </a:lstStyle>
          <a:p>
            <a:r>
              <a:rPr lang="en-US"/>
              <a:t>Arial 54 Pt. Lorem Ipsum Dolor Sit </a:t>
            </a:r>
            <a:r>
              <a:rPr lang="en-US" err="1"/>
              <a:t>Amat</a:t>
            </a:r>
            <a:r>
              <a:rPr lang="en-US"/>
              <a:t> </a:t>
            </a:r>
            <a:r>
              <a:rPr lang="en-US" err="1"/>
              <a:t>Siscut</a:t>
            </a:r>
            <a:endParaRPr lang="en-US"/>
          </a:p>
        </p:txBody>
      </p:sp>
      <p:pic>
        <p:nvPicPr>
          <p:cNvPr id="6" name="Picture 5">
            <a:extLst>
              <a:ext uri="{FF2B5EF4-FFF2-40B4-BE49-F238E27FC236}">
                <a16:creationId xmlns:a16="http://schemas.microsoft.com/office/drawing/2014/main" id="{6E01B275-FB20-4A76-ADE6-EB0841D88C3D}"/>
              </a:ext>
            </a:extLst>
          </p:cNvPr>
          <p:cNvPicPr>
            <a:picLocks/>
          </p:cNvPicPr>
          <p:nvPr userDrawn="1"/>
        </p:nvPicPr>
        <p:blipFill>
          <a:blip r:embed="rId2"/>
          <a:stretch>
            <a:fillRect/>
          </a:stretch>
        </p:blipFill>
        <p:spPr>
          <a:xfrm>
            <a:off x="460374" y="6518444"/>
            <a:ext cx="557700" cy="154923"/>
          </a:xfrm>
          <a:prstGeom prst="rect">
            <a:avLst/>
          </a:prstGeom>
        </p:spPr>
      </p:pic>
      <p:sp>
        <p:nvSpPr>
          <p:cNvPr id="5" name="Slide Number Placeholder 1">
            <a:extLst>
              <a:ext uri="{FF2B5EF4-FFF2-40B4-BE49-F238E27FC236}">
                <a16:creationId xmlns:a16="http://schemas.microsoft.com/office/drawing/2014/main" id="{E108A8C4-304B-47ED-A274-6161218C6EA1}"/>
              </a:ext>
            </a:extLst>
          </p:cNvPr>
          <p:cNvSpPr>
            <a:spLocks noGrp="1"/>
          </p:cNvSpPr>
          <p:nvPr>
            <p:ph type="sldNum" sz="quarter" idx="27"/>
          </p:nvPr>
        </p:nvSpPr>
        <p:spPr>
          <a:xfrm>
            <a:off x="10934700" y="6487280"/>
            <a:ext cx="800100" cy="251853"/>
          </a:xfrm>
        </p:spPr>
        <p:txBody>
          <a:bodyPr/>
          <a:lstStyle>
            <a:lvl1pPr>
              <a:defRPr>
                <a:solidFill>
                  <a:schemeClr val="tx1"/>
                </a:solidFill>
              </a:defRPr>
            </a:lvl1pPr>
          </a:lstStyle>
          <a:p>
            <a:fld id="{2F2F552B-1952-B44E-8CAB-5705F0ACD2E2}" type="slidenum">
              <a:rPr lang="uk-UA" smtClean="0"/>
              <a:pPr/>
              <a:t>‹#›</a:t>
            </a:fld>
            <a:endParaRPr lang="uk-UA"/>
          </a:p>
        </p:txBody>
      </p:sp>
    </p:spTree>
    <p:extLst>
      <p:ext uri="{BB962C8B-B14F-4D97-AF65-F5344CB8AC3E}">
        <p14:creationId xmlns:p14="http://schemas.microsoft.com/office/powerpoint/2010/main" val="2392067408"/>
      </p:ext>
    </p:extLst>
  </p:cSld>
  <p:clrMapOvr>
    <a:overrideClrMapping bg1="lt1" tx1="dk1" bg2="lt2" tx2="dk2" accent1="accent1" accent2="accent2" accent3="accent3" accent4="accent4" accent5="accent5" accent6="accent6" hlink="hlink" folHlink="folHlink"/>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2_Image Right With Text_Navy">
    <p:bg>
      <p:bgRef idx="1001">
        <a:schemeClr val="bg2"/>
      </p:bgRef>
    </p:bg>
    <p:spTree>
      <p:nvGrpSpPr>
        <p:cNvPr id="1" name=""/>
        <p:cNvGrpSpPr/>
        <p:nvPr/>
      </p:nvGrpSpPr>
      <p:grpSpPr>
        <a:xfrm>
          <a:off x="0" y="0"/>
          <a:ext cx="0" cy="0"/>
          <a:chOff x="0" y="0"/>
          <a:chExt cx="0" cy="0"/>
        </a:xfrm>
      </p:grpSpPr>
      <p:sp>
        <p:nvSpPr>
          <p:cNvPr id="21" name="Picture Placeholder 15"/>
          <p:cNvSpPr>
            <a:spLocks noGrp="1"/>
          </p:cNvSpPr>
          <p:nvPr>
            <p:ph type="pic" sz="quarter" idx="17" hasCustomPrompt="1"/>
          </p:nvPr>
        </p:nvSpPr>
        <p:spPr>
          <a:xfrm>
            <a:off x="6303666" y="-1"/>
            <a:ext cx="5888334" cy="6858001"/>
          </a:xfrm>
          <a:prstGeom prst="rect">
            <a:avLst/>
          </a:prstGeom>
          <a:solidFill>
            <a:schemeClr val="tx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0B2338"/>
                </a:solidFill>
              </a:defRPr>
            </a:lvl1pPr>
          </a:lstStyle>
          <a:p>
            <a:r>
              <a:rPr lang="en-US"/>
              <a:t>Drag photo to placeholder or click on icon to place photo from file. Ensure image is large enough in size and resolution.</a:t>
            </a:r>
          </a:p>
        </p:txBody>
      </p:sp>
      <p:sp>
        <p:nvSpPr>
          <p:cNvPr id="8" name="Title 7"/>
          <p:cNvSpPr>
            <a:spLocks noGrp="1"/>
          </p:cNvSpPr>
          <p:nvPr>
            <p:ph type="title" hasCustomPrompt="1"/>
          </p:nvPr>
        </p:nvSpPr>
        <p:spPr>
          <a:xfrm>
            <a:off x="457200" y="381000"/>
            <a:ext cx="5638800" cy="584775"/>
          </a:xfrm>
        </p:spPr>
        <p:txBody>
          <a:bodyPr wrap="square">
            <a:spAutoFit/>
          </a:bodyPr>
          <a:lstStyle>
            <a:lvl1pPr>
              <a:lnSpc>
                <a:spcPct val="100000"/>
              </a:lnSpc>
              <a:defRPr sz="3200" cap="none">
                <a:solidFill>
                  <a:schemeClr val="tx1"/>
                </a:solidFill>
              </a:defRPr>
            </a:lvl1pPr>
          </a:lstStyle>
          <a:p>
            <a:r>
              <a:rPr lang="en-US"/>
              <a:t>Slide Title, Arial 32 pt. </a:t>
            </a:r>
          </a:p>
        </p:txBody>
      </p:sp>
      <p:sp>
        <p:nvSpPr>
          <p:cNvPr id="4" name="Content Placeholder 3"/>
          <p:cNvSpPr>
            <a:spLocks noGrp="1"/>
          </p:cNvSpPr>
          <p:nvPr>
            <p:ph sz="quarter" idx="26" hasCustomPrompt="1"/>
          </p:nvPr>
        </p:nvSpPr>
        <p:spPr>
          <a:xfrm>
            <a:off x="457200" y="2796186"/>
            <a:ext cx="5638800" cy="3452213"/>
          </a:xfrm>
          <a:prstGeom prst="rect">
            <a:avLst/>
          </a:prstGeom>
        </p:spPr>
        <p:txBody>
          <a:bodyPr lIns="91440">
            <a:noAutofit/>
          </a:bodyPr>
          <a:lstStyle>
            <a:lvl1pPr>
              <a:lnSpc>
                <a:spcPct val="100000"/>
              </a:lnSpc>
              <a:defRPr>
                <a:solidFill>
                  <a:schemeClr val="tx1"/>
                </a:solidFill>
              </a:defRPr>
            </a:lvl1pPr>
            <a:lvl2pPr>
              <a:lnSpc>
                <a:spcPct val="100000"/>
              </a:lnSpc>
              <a:defRPr>
                <a:solidFill>
                  <a:schemeClr val="tx1"/>
                </a:solidFill>
              </a:defRPr>
            </a:lvl2pPr>
            <a:lvl3pPr marL="0" indent="0">
              <a:lnSpc>
                <a:spcPct val="100000"/>
              </a:lnSpc>
              <a:buNone/>
              <a:defRPr>
                <a:solidFill>
                  <a:schemeClr val="tx1"/>
                </a:solidFill>
              </a:defRPr>
            </a:lvl3pPr>
            <a:lvl4pPr>
              <a:lnSpc>
                <a:spcPct val="100000"/>
              </a:lnSpc>
              <a:defRPr>
                <a:solidFill>
                  <a:schemeClr val="tx1"/>
                </a:solidFill>
              </a:defRPr>
            </a:lvl4pPr>
            <a:lvl5pPr marL="1147572" indent="-342900">
              <a:lnSpc>
                <a:spcPct val="100000"/>
              </a:lnSpc>
              <a:defRPr lang="en-US" sz="2200" b="0" i="0" kern="1200" baseline="0" dirty="0">
                <a:solidFill>
                  <a:schemeClr val="tx1"/>
                </a:solidFill>
                <a:latin typeface="+mn-lt"/>
                <a:ea typeface="Arial Narrow" charset="0"/>
                <a:cs typeface="Arial Narrow" charset="0"/>
              </a:defRPr>
            </a:lvl5pPr>
            <a:lvl6pPr>
              <a:lnSpc>
                <a:spcPct val="100000"/>
              </a:lnSpc>
              <a:defRPr>
                <a:solidFill>
                  <a:schemeClr val="tx1"/>
                </a:solidFill>
              </a:defRPr>
            </a:lvl6pPr>
            <a:lvl7pPr>
              <a:lnSpc>
                <a:spcPct val="100000"/>
              </a:lnSpc>
              <a:defRPr>
                <a:solidFill>
                  <a:schemeClr val="tx1"/>
                </a:solidFill>
              </a:defRPr>
            </a:lvl7pPr>
          </a:lstStyle>
          <a:p>
            <a:pPr lvl="0"/>
            <a:r>
              <a:rPr lang="en-US"/>
              <a:t>Arial 24 pt. Edit master text styles</a:t>
            </a:r>
          </a:p>
          <a:p>
            <a:pPr lvl="1"/>
            <a:r>
              <a:rPr lang="en-US"/>
              <a:t>Arial 24 PT. Second level</a:t>
            </a:r>
          </a:p>
          <a:p>
            <a:pPr lvl="1"/>
            <a:r>
              <a:rPr lang="en-US"/>
              <a:t>Arial 24 PT. Third level</a:t>
            </a:r>
          </a:p>
          <a:p>
            <a:pPr lvl="3"/>
            <a:r>
              <a:rPr lang="en-US"/>
              <a:t>Arial 24 PT. Fourth level</a:t>
            </a:r>
          </a:p>
          <a:p>
            <a:pPr lvl="4"/>
            <a:r>
              <a:rPr lang="en-US"/>
              <a:t>Arial 22 PT. Fifth level</a:t>
            </a:r>
          </a:p>
          <a:p>
            <a:pPr lvl="5"/>
            <a:r>
              <a:rPr lang="en-US"/>
              <a:t>Arial 18 PT. Sixth level</a:t>
            </a:r>
          </a:p>
          <a:p>
            <a:pPr lvl="6"/>
            <a:r>
              <a:rPr lang="en-US"/>
              <a:t>Arial 16 PT. Seventh level</a:t>
            </a:r>
          </a:p>
        </p:txBody>
      </p:sp>
      <p:sp>
        <p:nvSpPr>
          <p:cNvPr id="2" name="Slide Number Placeholder 1"/>
          <p:cNvSpPr>
            <a:spLocks noGrp="1"/>
          </p:cNvSpPr>
          <p:nvPr>
            <p:ph type="sldNum" sz="quarter" idx="27"/>
          </p:nvPr>
        </p:nvSpPr>
        <p:spPr/>
        <p:txBody>
          <a:bodyPr/>
          <a:lstStyle>
            <a:lvl1pPr>
              <a:defRPr>
                <a:solidFill>
                  <a:schemeClr val="bg1"/>
                </a:solidFill>
              </a:defRPr>
            </a:lvl1pPr>
          </a:lstStyle>
          <a:p>
            <a:fld id="{2F2F552B-1952-B44E-8CAB-5705F0ACD2E2}" type="slidenum">
              <a:rPr lang="uk-UA" smtClean="0"/>
              <a:pPr/>
              <a:t>‹#›</a:t>
            </a:fld>
            <a:endParaRPr lang="uk-UA"/>
          </a:p>
        </p:txBody>
      </p:sp>
      <p:pic>
        <p:nvPicPr>
          <p:cNvPr id="11" name="Picture 10">
            <a:extLst>
              <a:ext uri="{FF2B5EF4-FFF2-40B4-BE49-F238E27FC236}">
                <a16:creationId xmlns:a16="http://schemas.microsoft.com/office/drawing/2014/main" id="{482CE9C2-6003-47F7-A67C-22A8F47A34B0}"/>
              </a:ext>
            </a:extLst>
          </p:cNvPr>
          <p:cNvPicPr>
            <a:picLocks/>
          </p:cNvPicPr>
          <p:nvPr userDrawn="1"/>
        </p:nvPicPr>
        <p:blipFill>
          <a:blip r:embed="rId2"/>
          <a:stretch>
            <a:fillRect/>
          </a:stretch>
        </p:blipFill>
        <p:spPr>
          <a:xfrm>
            <a:off x="460374" y="6518444"/>
            <a:ext cx="557700" cy="154923"/>
          </a:xfrm>
          <a:prstGeom prst="rect">
            <a:avLst/>
          </a:prstGeom>
        </p:spPr>
      </p:pic>
      <p:sp>
        <p:nvSpPr>
          <p:cNvPr id="7" name="Text Placeholder 6">
            <a:extLst>
              <a:ext uri="{FF2B5EF4-FFF2-40B4-BE49-F238E27FC236}">
                <a16:creationId xmlns:a16="http://schemas.microsoft.com/office/drawing/2014/main" id="{084C628E-5D27-4111-A631-CB84A378938E}"/>
              </a:ext>
            </a:extLst>
          </p:cNvPr>
          <p:cNvSpPr>
            <a:spLocks noGrp="1"/>
          </p:cNvSpPr>
          <p:nvPr>
            <p:ph type="body" sz="quarter" idx="28" hasCustomPrompt="1"/>
          </p:nvPr>
        </p:nvSpPr>
        <p:spPr>
          <a:xfrm>
            <a:off x="457200" y="1395749"/>
            <a:ext cx="5638800" cy="1127125"/>
          </a:xfrm>
        </p:spPr>
        <p:txBody>
          <a:bodyPr/>
          <a:lstStyle>
            <a:lvl1pPr marL="0" indent="0">
              <a:buFontTx/>
              <a:buNone/>
              <a:defRPr b="0"/>
            </a:lvl1pPr>
            <a:lvl2pPr marL="9525" indent="0">
              <a:buFontTx/>
              <a:buNone/>
              <a:defRPr b="0"/>
            </a:lvl2pPr>
            <a:lvl3pPr marL="0" indent="0">
              <a:buFontTx/>
              <a:buNone/>
              <a:defRPr b="0"/>
            </a:lvl3pPr>
            <a:lvl4pPr marL="346075" indent="0">
              <a:buFontTx/>
              <a:buNone/>
              <a:defRPr b="0"/>
            </a:lvl4pPr>
            <a:lvl5pPr marL="1203325" indent="0">
              <a:buFontTx/>
              <a:buNone/>
              <a:defRPr b="0"/>
            </a:lvl5pPr>
          </a:lstStyle>
          <a:p>
            <a:pPr lvl="1"/>
            <a:r>
              <a:rPr lang="en-US"/>
              <a:t>Lorem ipsum dolor sit </a:t>
            </a:r>
            <a:r>
              <a:rPr lang="en-US" err="1"/>
              <a:t>amet</a:t>
            </a:r>
            <a:r>
              <a:rPr lang="en-US"/>
              <a:t>, </a:t>
            </a:r>
            <a:r>
              <a:rPr lang="en-US" err="1"/>
              <a:t>adipiscing</a:t>
            </a:r>
            <a:r>
              <a:rPr lang="en-US"/>
              <a:t> </a:t>
            </a:r>
            <a:r>
              <a:rPr lang="en-US" err="1"/>
              <a:t>elit</a:t>
            </a:r>
            <a:r>
              <a:rPr lang="en-US"/>
              <a:t>, sed diam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a:t>
            </a:r>
          </a:p>
        </p:txBody>
      </p:sp>
    </p:spTree>
    <p:extLst>
      <p:ext uri="{BB962C8B-B14F-4D97-AF65-F5344CB8AC3E}">
        <p14:creationId xmlns:p14="http://schemas.microsoft.com/office/powerpoint/2010/main" val="3674250273"/>
      </p:ext>
    </p:extLst>
  </p:cSld>
  <p:clrMapOvr>
    <a:overrideClrMapping bg1="lt1" tx1="dk1" bg2="lt2" tx2="dk2" accent1="accent1" accent2="accent2" accent3="accent3" accent4="accent4" accent5="accent5" accent6="accent6" hlink="hlink" folHlink="folHlink"/>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1_Image Right With Text_White">
    <p:bg>
      <p:bgRef idx="1001">
        <a:schemeClr val="bg2"/>
      </p:bgRef>
    </p:bg>
    <p:spTree>
      <p:nvGrpSpPr>
        <p:cNvPr id="1" name=""/>
        <p:cNvGrpSpPr/>
        <p:nvPr/>
      </p:nvGrpSpPr>
      <p:grpSpPr>
        <a:xfrm>
          <a:off x="0" y="0"/>
          <a:ext cx="0" cy="0"/>
          <a:chOff x="0" y="0"/>
          <a:chExt cx="0" cy="0"/>
        </a:xfrm>
      </p:grpSpPr>
      <p:sp>
        <p:nvSpPr>
          <p:cNvPr id="21" name="Picture Placeholder 15"/>
          <p:cNvSpPr>
            <a:spLocks noGrp="1"/>
          </p:cNvSpPr>
          <p:nvPr>
            <p:ph type="pic" sz="quarter" idx="17" hasCustomPrompt="1"/>
          </p:nvPr>
        </p:nvSpPr>
        <p:spPr>
          <a:xfrm>
            <a:off x="6303666" y="-1"/>
            <a:ext cx="5888334" cy="6858001"/>
          </a:xfrm>
          <a:prstGeom prst="rect">
            <a:avLst/>
          </a:prstGeom>
          <a:solidFill>
            <a:schemeClr val="bg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chemeClr val="tx2"/>
                </a:solidFill>
              </a:defRPr>
            </a:lvl1pPr>
          </a:lstStyle>
          <a:p>
            <a:r>
              <a:rPr lang="en-US"/>
              <a:t>Drag photo to placeholder or click on icon to place photo from file. Ensure image is large enough in size and resolution.</a:t>
            </a:r>
          </a:p>
        </p:txBody>
      </p:sp>
      <p:sp>
        <p:nvSpPr>
          <p:cNvPr id="2" name="Slide Number Placeholder 1"/>
          <p:cNvSpPr>
            <a:spLocks noGrp="1"/>
          </p:cNvSpPr>
          <p:nvPr>
            <p:ph type="sldNum" sz="quarter" idx="27"/>
          </p:nvPr>
        </p:nvSpPr>
        <p:spPr/>
        <p:txBody>
          <a:bodyPr/>
          <a:lstStyle>
            <a:lvl1pPr>
              <a:defRPr>
                <a:solidFill>
                  <a:schemeClr val="tx1"/>
                </a:solidFill>
              </a:defRPr>
            </a:lvl1pPr>
          </a:lstStyle>
          <a:p>
            <a:fld id="{2F2F552B-1952-B44E-8CAB-5705F0ACD2E2}" type="slidenum">
              <a:rPr lang="uk-UA" smtClean="0"/>
              <a:pPr/>
              <a:t>‹#›</a:t>
            </a:fld>
            <a:endParaRPr lang="uk-UA"/>
          </a:p>
        </p:txBody>
      </p:sp>
      <p:pic>
        <p:nvPicPr>
          <p:cNvPr id="12" name="Graphic 11">
            <a:extLst>
              <a:ext uri="{FF2B5EF4-FFF2-40B4-BE49-F238E27FC236}">
                <a16:creationId xmlns:a16="http://schemas.microsoft.com/office/drawing/2014/main" id="{D6119576-E282-4ED9-B8A6-4D8F08BC6DC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
        <p:nvSpPr>
          <p:cNvPr id="11" name="Title 7">
            <a:extLst>
              <a:ext uri="{FF2B5EF4-FFF2-40B4-BE49-F238E27FC236}">
                <a16:creationId xmlns:a16="http://schemas.microsoft.com/office/drawing/2014/main" id="{C6D2495F-52A5-4487-9591-971B86C7532B}"/>
              </a:ext>
            </a:extLst>
          </p:cNvPr>
          <p:cNvSpPr>
            <a:spLocks noGrp="1"/>
          </p:cNvSpPr>
          <p:nvPr>
            <p:ph type="title" hasCustomPrompt="1"/>
          </p:nvPr>
        </p:nvSpPr>
        <p:spPr>
          <a:xfrm>
            <a:off x="457200" y="381000"/>
            <a:ext cx="5638800" cy="584775"/>
          </a:xfrm>
        </p:spPr>
        <p:txBody>
          <a:bodyPr wrap="square">
            <a:spAutoFit/>
          </a:bodyPr>
          <a:lstStyle>
            <a:lvl1pPr>
              <a:lnSpc>
                <a:spcPct val="100000"/>
              </a:lnSpc>
              <a:defRPr sz="3200" cap="none">
                <a:solidFill>
                  <a:schemeClr val="tx1"/>
                </a:solidFill>
              </a:defRPr>
            </a:lvl1pPr>
          </a:lstStyle>
          <a:p>
            <a:r>
              <a:rPr lang="en-US"/>
              <a:t>Slide Title, Arial 32 pt. </a:t>
            </a:r>
          </a:p>
        </p:txBody>
      </p:sp>
      <p:sp>
        <p:nvSpPr>
          <p:cNvPr id="14" name="Content Placeholder 3">
            <a:extLst>
              <a:ext uri="{FF2B5EF4-FFF2-40B4-BE49-F238E27FC236}">
                <a16:creationId xmlns:a16="http://schemas.microsoft.com/office/drawing/2014/main" id="{3F8A6A12-FF8F-4420-93C1-B4849F78E3F0}"/>
              </a:ext>
            </a:extLst>
          </p:cNvPr>
          <p:cNvSpPr>
            <a:spLocks noGrp="1"/>
          </p:cNvSpPr>
          <p:nvPr>
            <p:ph sz="quarter" idx="26" hasCustomPrompt="1"/>
          </p:nvPr>
        </p:nvSpPr>
        <p:spPr>
          <a:xfrm>
            <a:off x="457200" y="2796186"/>
            <a:ext cx="5638800" cy="3452213"/>
          </a:xfrm>
          <a:prstGeom prst="rect">
            <a:avLst/>
          </a:prstGeom>
        </p:spPr>
        <p:txBody>
          <a:bodyPr lIns="91440">
            <a:noAutofit/>
          </a:bodyPr>
          <a:lstStyle>
            <a:lvl1pPr>
              <a:lnSpc>
                <a:spcPct val="100000"/>
              </a:lnSpc>
              <a:defRPr>
                <a:solidFill>
                  <a:schemeClr val="tx1"/>
                </a:solidFill>
              </a:defRPr>
            </a:lvl1pPr>
            <a:lvl2pPr>
              <a:lnSpc>
                <a:spcPct val="100000"/>
              </a:lnSpc>
              <a:defRPr>
                <a:solidFill>
                  <a:schemeClr val="tx1"/>
                </a:solidFill>
              </a:defRPr>
            </a:lvl2pPr>
            <a:lvl3pPr marL="0" indent="0">
              <a:lnSpc>
                <a:spcPct val="100000"/>
              </a:lnSpc>
              <a:buNone/>
              <a:defRPr>
                <a:solidFill>
                  <a:schemeClr val="tx1"/>
                </a:solidFill>
              </a:defRPr>
            </a:lvl3pPr>
            <a:lvl4pPr>
              <a:lnSpc>
                <a:spcPct val="100000"/>
              </a:lnSpc>
              <a:defRPr>
                <a:solidFill>
                  <a:schemeClr val="tx1"/>
                </a:solidFill>
              </a:defRPr>
            </a:lvl4pPr>
            <a:lvl5pPr marL="1147572" indent="-342900">
              <a:lnSpc>
                <a:spcPct val="100000"/>
              </a:lnSpc>
              <a:defRPr lang="en-US" sz="2200" b="0" i="0" kern="1200" baseline="0" dirty="0">
                <a:solidFill>
                  <a:schemeClr val="tx1"/>
                </a:solidFill>
                <a:latin typeface="+mn-lt"/>
                <a:ea typeface="Arial Narrow" charset="0"/>
                <a:cs typeface="Arial Narrow" charset="0"/>
              </a:defRPr>
            </a:lvl5pPr>
            <a:lvl6pPr>
              <a:lnSpc>
                <a:spcPct val="100000"/>
              </a:lnSpc>
              <a:defRPr>
                <a:solidFill>
                  <a:schemeClr val="tx1"/>
                </a:solidFill>
              </a:defRPr>
            </a:lvl6pPr>
            <a:lvl7pPr>
              <a:lnSpc>
                <a:spcPct val="100000"/>
              </a:lnSpc>
              <a:defRPr>
                <a:solidFill>
                  <a:schemeClr val="tx1"/>
                </a:solidFill>
              </a:defRPr>
            </a:lvl7pPr>
          </a:lstStyle>
          <a:p>
            <a:pPr lvl="0"/>
            <a:r>
              <a:rPr lang="en-US"/>
              <a:t>Arial 24 pt. Edit master text styles</a:t>
            </a:r>
          </a:p>
          <a:p>
            <a:pPr lvl="1"/>
            <a:r>
              <a:rPr lang="en-US"/>
              <a:t>Arial 24 PT. Second level</a:t>
            </a:r>
          </a:p>
          <a:p>
            <a:pPr lvl="1"/>
            <a:r>
              <a:rPr lang="en-US"/>
              <a:t>Arial 24 PT. Third level</a:t>
            </a:r>
          </a:p>
          <a:p>
            <a:pPr lvl="3"/>
            <a:r>
              <a:rPr lang="en-US"/>
              <a:t>Arial 24 PT. Fourth level</a:t>
            </a:r>
          </a:p>
          <a:p>
            <a:pPr lvl="4"/>
            <a:r>
              <a:rPr lang="en-US"/>
              <a:t>Arial 22 PT. Fifth level</a:t>
            </a:r>
          </a:p>
          <a:p>
            <a:pPr lvl="5"/>
            <a:r>
              <a:rPr lang="en-US"/>
              <a:t>Arial 18 PT. Sixth level</a:t>
            </a:r>
          </a:p>
          <a:p>
            <a:pPr lvl="6"/>
            <a:r>
              <a:rPr lang="en-US"/>
              <a:t>Arial 16 PT. Seventh level</a:t>
            </a:r>
          </a:p>
        </p:txBody>
      </p:sp>
      <p:sp>
        <p:nvSpPr>
          <p:cNvPr id="4" name="Text Placeholder 3">
            <a:extLst>
              <a:ext uri="{FF2B5EF4-FFF2-40B4-BE49-F238E27FC236}">
                <a16:creationId xmlns:a16="http://schemas.microsoft.com/office/drawing/2014/main" id="{E0561AB1-9BCC-4451-B1BE-B606199F30AC}"/>
              </a:ext>
            </a:extLst>
          </p:cNvPr>
          <p:cNvSpPr>
            <a:spLocks noGrp="1"/>
          </p:cNvSpPr>
          <p:nvPr>
            <p:ph type="body" sz="quarter" idx="28" hasCustomPrompt="1"/>
          </p:nvPr>
        </p:nvSpPr>
        <p:spPr>
          <a:xfrm>
            <a:off x="434975" y="1299577"/>
            <a:ext cx="5638800" cy="1357313"/>
          </a:xfrm>
        </p:spPr>
        <p:txBody>
          <a:bodyPr/>
          <a:lstStyle>
            <a:lvl1pPr marL="0" marR="0" indent="0" algn="l" defTabSz="914400" rtl="0" eaLnBrk="1" fontAlgn="auto" latinLnBrk="0" hangingPunct="1">
              <a:lnSpc>
                <a:spcPct val="100000"/>
              </a:lnSpc>
              <a:spcBef>
                <a:spcPts val="600"/>
              </a:spcBef>
              <a:spcAft>
                <a:spcPts val="600"/>
              </a:spcAft>
              <a:buClrTx/>
              <a:buSzTx/>
              <a:buFontTx/>
              <a:buNone/>
              <a:tabLst/>
              <a:defRPr b="0"/>
            </a:lvl1pPr>
            <a:lvl2pPr marL="9525" indent="0">
              <a:buFontTx/>
              <a:buNone/>
              <a:defRPr/>
            </a:lvl2pPr>
            <a:lvl3pPr marL="0" indent="0">
              <a:buFontTx/>
              <a:buNone/>
              <a:defRPr/>
            </a:lvl3pPr>
            <a:lvl4pPr marL="346075" indent="0">
              <a:buFontTx/>
              <a:buNone/>
              <a:defRPr/>
            </a:lvl4pPr>
            <a:lvl5pPr marL="1203325" indent="0">
              <a:buFontTx/>
              <a:buNone/>
              <a:defRPr/>
            </a:lvl5pPr>
          </a:lstStyle>
          <a:p>
            <a:pPr marL="0" marR="0" lvl="0" indent="0" algn="l" defTabSz="914400" rtl="0" eaLnBrk="1" fontAlgn="auto" latinLnBrk="0" hangingPunct="1">
              <a:lnSpc>
                <a:spcPct val="100000"/>
              </a:lnSpc>
              <a:spcBef>
                <a:spcPts val="600"/>
              </a:spcBef>
              <a:spcAft>
                <a:spcPts val="600"/>
              </a:spcAft>
              <a:buClrTx/>
              <a:buSzTx/>
              <a:buFontTx/>
              <a:buNone/>
              <a:tabLst/>
              <a:defRPr/>
            </a:pPr>
            <a:r>
              <a:rPr lang="en-US"/>
              <a:t>Lorem ipsum dolor sit </a:t>
            </a:r>
            <a:r>
              <a:rPr lang="en-US" err="1"/>
              <a:t>amet</a:t>
            </a:r>
            <a:r>
              <a:rPr lang="en-US"/>
              <a:t>, </a:t>
            </a:r>
            <a:r>
              <a:rPr lang="en-US" err="1"/>
              <a:t>adipiscing</a:t>
            </a:r>
            <a:r>
              <a:rPr lang="en-US"/>
              <a:t> </a:t>
            </a:r>
            <a:r>
              <a:rPr lang="en-US" err="1"/>
              <a:t>elit</a:t>
            </a:r>
            <a:r>
              <a:rPr lang="en-US"/>
              <a:t>, sed diam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a:t>
            </a:r>
          </a:p>
        </p:txBody>
      </p:sp>
    </p:spTree>
    <p:extLst>
      <p:ext uri="{BB962C8B-B14F-4D97-AF65-F5344CB8AC3E}">
        <p14:creationId xmlns:p14="http://schemas.microsoft.com/office/powerpoint/2010/main" val="411483866"/>
      </p:ext>
    </p:extLst>
  </p:cSld>
  <p:clrMapOvr>
    <a:overrideClrMapping bg1="dk1" tx1="lt1" bg2="dk2" tx2="lt2" accent1="accent1" accent2="accent2" accent3="accent3" accent4="accent4" accent5="accent5" accent6="accent6" hlink="hlink" folHlink="folHlink"/>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Quote/Statement With Image_Navy">
    <p:bg>
      <p:bgRef idx="1001">
        <a:schemeClr val="bg2"/>
      </p:bgRef>
    </p:bg>
    <p:spTree>
      <p:nvGrpSpPr>
        <p:cNvPr id="1" name=""/>
        <p:cNvGrpSpPr/>
        <p:nvPr/>
      </p:nvGrpSpPr>
      <p:grpSpPr>
        <a:xfrm>
          <a:off x="0" y="0"/>
          <a:ext cx="0" cy="0"/>
          <a:chOff x="0" y="0"/>
          <a:chExt cx="0" cy="0"/>
        </a:xfrm>
      </p:grpSpPr>
      <p:sp>
        <p:nvSpPr>
          <p:cNvPr id="21" name="Picture Placeholder 15"/>
          <p:cNvSpPr>
            <a:spLocks noGrp="1"/>
          </p:cNvSpPr>
          <p:nvPr>
            <p:ph type="pic" sz="quarter" idx="17" hasCustomPrompt="1"/>
          </p:nvPr>
        </p:nvSpPr>
        <p:spPr>
          <a:xfrm>
            <a:off x="6303666" y="-1"/>
            <a:ext cx="5888334" cy="6858001"/>
          </a:xfrm>
          <a:prstGeom prst="rect">
            <a:avLst/>
          </a:prstGeom>
          <a:solidFill>
            <a:schemeClr val="bg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0B2338"/>
                </a:solidFill>
              </a:defRPr>
            </a:lvl1pPr>
          </a:lstStyle>
          <a:p>
            <a:r>
              <a:rPr lang="en-US"/>
              <a:t>Drag photo to placeholder or click on icon to place photo from file. Ensure image is large enough in size and resolution.</a:t>
            </a:r>
          </a:p>
        </p:txBody>
      </p:sp>
      <p:sp>
        <p:nvSpPr>
          <p:cNvPr id="8" name="Title 7"/>
          <p:cNvSpPr>
            <a:spLocks noGrp="1"/>
          </p:cNvSpPr>
          <p:nvPr>
            <p:ph type="title" hasCustomPrompt="1"/>
          </p:nvPr>
        </p:nvSpPr>
        <p:spPr>
          <a:xfrm>
            <a:off x="457200" y="1908079"/>
            <a:ext cx="5524500" cy="3083921"/>
          </a:xfrm>
          <a:prstGeom prst="rect">
            <a:avLst/>
          </a:prstGeom>
        </p:spPr>
        <p:txBody>
          <a:bodyPr>
            <a:spAutoFit/>
          </a:bodyPr>
          <a:lstStyle>
            <a:lvl1pPr>
              <a:defRPr sz="5400" cap="none" baseline="0">
                <a:solidFill>
                  <a:schemeClr val="tx1"/>
                </a:solidFill>
                <a:latin typeface="Arial" panose="020B0604020202020204" pitchFamily="34" charset="0"/>
                <a:cs typeface="Arial" panose="020B0604020202020204" pitchFamily="34" charset="0"/>
              </a:defRPr>
            </a:lvl1pPr>
          </a:lstStyle>
          <a:p>
            <a:r>
              <a:rPr lang="en-US"/>
              <a:t>Arial 54 Pt. Lorem Ipsum Dolor Sit </a:t>
            </a:r>
            <a:r>
              <a:rPr lang="en-US" err="1"/>
              <a:t>Amat</a:t>
            </a:r>
            <a:r>
              <a:rPr lang="en-US"/>
              <a:t> </a:t>
            </a:r>
            <a:r>
              <a:rPr lang="en-US" err="1"/>
              <a:t>Siscut</a:t>
            </a:r>
            <a:endParaRPr lang="en-US"/>
          </a:p>
        </p:txBody>
      </p:sp>
      <p:pic>
        <p:nvPicPr>
          <p:cNvPr id="9" name="Graphic 8">
            <a:extLst>
              <a:ext uri="{FF2B5EF4-FFF2-40B4-BE49-F238E27FC236}">
                <a16:creationId xmlns:a16="http://schemas.microsoft.com/office/drawing/2014/main" id="{6FB9785C-204A-446A-9ECF-E0D327FFBD1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
        <p:nvSpPr>
          <p:cNvPr id="10" name="Slide Number Placeholder 1">
            <a:extLst>
              <a:ext uri="{FF2B5EF4-FFF2-40B4-BE49-F238E27FC236}">
                <a16:creationId xmlns:a16="http://schemas.microsoft.com/office/drawing/2014/main" id="{1B6B23EE-913C-448D-83AD-30FAF475E8DB}"/>
              </a:ext>
            </a:extLst>
          </p:cNvPr>
          <p:cNvSpPr>
            <a:spLocks noGrp="1"/>
          </p:cNvSpPr>
          <p:nvPr>
            <p:ph type="sldNum" sz="quarter" idx="27"/>
          </p:nvPr>
        </p:nvSpPr>
        <p:spPr>
          <a:xfrm>
            <a:off x="10934700" y="6487280"/>
            <a:ext cx="800100" cy="251853"/>
          </a:xfrm>
        </p:spPr>
        <p:txBody>
          <a:bodyPr/>
          <a:lstStyle>
            <a:lvl1pPr>
              <a:defRPr>
                <a:solidFill>
                  <a:schemeClr val="tx1"/>
                </a:solidFill>
              </a:defRPr>
            </a:lvl1pPr>
          </a:lstStyle>
          <a:p>
            <a:fld id="{2F2F552B-1952-B44E-8CAB-5705F0ACD2E2}" type="slidenum">
              <a:rPr lang="uk-UA" smtClean="0"/>
              <a:pPr/>
              <a:t>‹#›</a:t>
            </a:fld>
            <a:endParaRPr lang="uk-UA"/>
          </a:p>
        </p:txBody>
      </p:sp>
    </p:spTree>
  </p:cSld>
  <p:clrMapOvr>
    <a:overrideClrMapping bg1="dk1" tx1="lt1" bg2="dk2" tx2="lt2" accent1="accent1" accent2="accent2" accent3="accent3" accent4="accent4" accent5="accent5" accent6="accent6" hlink="hlink" folHlink="folHlink"/>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1_Quote/Statement With Image_Navy">
    <p:bg>
      <p:bgRef idx="1001">
        <a:schemeClr val="bg2"/>
      </p:bgRef>
    </p:bg>
    <p:spTree>
      <p:nvGrpSpPr>
        <p:cNvPr id="1" name=""/>
        <p:cNvGrpSpPr/>
        <p:nvPr/>
      </p:nvGrpSpPr>
      <p:grpSpPr>
        <a:xfrm>
          <a:off x="0" y="0"/>
          <a:ext cx="0" cy="0"/>
          <a:chOff x="0" y="0"/>
          <a:chExt cx="0" cy="0"/>
        </a:xfrm>
      </p:grpSpPr>
      <p:sp>
        <p:nvSpPr>
          <p:cNvPr id="21" name="Picture Placeholder 15"/>
          <p:cNvSpPr>
            <a:spLocks noGrp="1"/>
          </p:cNvSpPr>
          <p:nvPr>
            <p:ph type="pic" sz="quarter" idx="17" hasCustomPrompt="1"/>
          </p:nvPr>
        </p:nvSpPr>
        <p:spPr>
          <a:xfrm>
            <a:off x="6303666" y="-1"/>
            <a:ext cx="5888334" cy="6858001"/>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FFFF00"/>
                </a:solidFill>
              </a:defRPr>
            </a:lvl1pPr>
          </a:lstStyle>
          <a:p>
            <a:r>
              <a:rPr lang="en-US"/>
              <a:t>Drag photo to placeholder or click on icon to place photo from file. Ensure image is large enough in size and resolution.</a:t>
            </a:r>
          </a:p>
        </p:txBody>
      </p:sp>
      <p:sp>
        <p:nvSpPr>
          <p:cNvPr id="8" name="Title 7"/>
          <p:cNvSpPr>
            <a:spLocks noGrp="1"/>
          </p:cNvSpPr>
          <p:nvPr>
            <p:ph type="title" hasCustomPrompt="1"/>
          </p:nvPr>
        </p:nvSpPr>
        <p:spPr>
          <a:xfrm>
            <a:off x="457200" y="1908079"/>
            <a:ext cx="5524500" cy="3083921"/>
          </a:xfrm>
          <a:prstGeom prst="rect">
            <a:avLst/>
          </a:prstGeom>
        </p:spPr>
        <p:txBody>
          <a:bodyPr>
            <a:spAutoFit/>
          </a:bodyPr>
          <a:lstStyle>
            <a:lvl1pPr>
              <a:defRPr sz="5400" cap="none" baseline="0">
                <a:solidFill>
                  <a:schemeClr val="tx1"/>
                </a:solidFill>
                <a:latin typeface="Arial" panose="020B0604020202020204" pitchFamily="34" charset="0"/>
                <a:cs typeface="Arial" panose="020B0604020202020204" pitchFamily="34" charset="0"/>
              </a:defRPr>
            </a:lvl1pPr>
          </a:lstStyle>
          <a:p>
            <a:r>
              <a:rPr lang="en-US"/>
              <a:t>Arial 54 Pt. Lorem Ipsum Dolor Sit </a:t>
            </a:r>
            <a:r>
              <a:rPr lang="en-US" err="1"/>
              <a:t>Amat</a:t>
            </a:r>
            <a:r>
              <a:rPr lang="en-US"/>
              <a:t> </a:t>
            </a:r>
            <a:r>
              <a:rPr lang="en-US" err="1"/>
              <a:t>Siscut</a:t>
            </a:r>
            <a:endParaRPr lang="en-US"/>
          </a:p>
        </p:txBody>
      </p:sp>
      <p:pic>
        <p:nvPicPr>
          <p:cNvPr id="6" name="Picture 5">
            <a:extLst>
              <a:ext uri="{FF2B5EF4-FFF2-40B4-BE49-F238E27FC236}">
                <a16:creationId xmlns:a16="http://schemas.microsoft.com/office/drawing/2014/main" id="{6E01B275-FB20-4A76-ADE6-EB0841D88C3D}"/>
              </a:ext>
            </a:extLst>
          </p:cNvPr>
          <p:cNvPicPr>
            <a:picLocks/>
          </p:cNvPicPr>
          <p:nvPr userDrawn="1"/>
        </p:nvPicPr>
        <p:blipFill>
          <a:blip r:embed="rId2"/>
          <a:stretch>
            <a:fillRect/>
          </a:stretch>
        </p:blipFill>
        <p:spPr>
          <a:xfrm>
            <a:off x="460374" y="6518444"/>
            <a:ext cx="557700" cy="154923"/>
          </a:xfrm>
          <a:prstGeom prst="rect">
            <a:avLst/>
          </a:prstGeom>
        </p:spPr>
      </p:pic>
      <p:sp>
        <p:nvSpPr>
          <p:cNvPr id="5" name="Slide Number Placeholder 1">
            <a:extLst>
              <a:ext uri="{FF2B5EF4-FFF2-40B4-BE49-F238E27FC236}">
                <a16:creationId xmlns:a16="http://schemas.microsoft.com/office/drawing/2014/main" id="{BC5E3015-EE45-4FD8-B651-10E9241A5132}"/>
              </a:ext>
            </a:extLst>
          </p:cNvPr>
          <p:cNvSpPr>
            <a:spLocks noGrp="1"/>
          </p:cNvSpPr>
          <p:nvPr>
            <p:ph type="sldNum" sz="quarter" idx="27"/>
          </p:nvPr>
        </p:nvSpPr>
        <p:spPr>
          <a:xfrm>
            <a:off x="10934700" y="6487280"/>
            <a:ext cx="800100" cy="251853"/>
          </a:xfrm>
        </p:spPr>
        <p:txBody>
          <a:bodyPr/>
          <a:lstStyle>
            <a:lvl1pPr>
              <a:defRPr>
                <a:solidFill>
                  <a:schemeClr val="tx1"/>
                </a:solidFill>
              </a:defRPr>
            </a:lvl1pPr>
          </a:lstStyle>
          <a:p>
            <a:fld id="{2F2F552B-1952-B44E-8CAB-5705F0ACD2E2}" type="slidenum">
              <a:rPr lang="uk-UA" smtClean="0"/>
              <a:pPr/>
              <a:t>‹#›</a:t>
            </a:fld>
            <a:endParaRPr lang="uk-UA"/>
          </a:p>
        </p:txBody>
      </p:sp>
    </p:spTree>
    <p:extLst>
      <p:ext uri="{BB962C8B-B14F-4D97-AF65-F5344CB8AC3E}">
        <p14:creationId xmlns:p14="http://schemas.microsoft.com/office/powerpoint/2010/main" val="98257245"/>
      </p:ext>
    </p:extLst>
  </p:cSld>
  <p:clrMapOvr>
    <a:overrideClrMapping bg1="lt1" tx1="dk1" bg2="lt2" tx2="dk2" accent1="accent1" accent2="accent2" accent3="accent3" accent4="accent4" accent5="accent5" accent6="accent6" hlink="hlink" folHlink="folHlink"/>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_Image Right With Text_Navy">
    <p:bg>
      <p:bgRef idx="1001">
        <a:schemeClr val="bg2"/>
      </p:bgRef>
    </p:bg>
    <p:spTree>
      <p:nvGrpSpPr>
        <p:cNvPr id="1" name=""/>
        <p:cNvGrpSpPr/>
        <p:nvPr/>
      </p:nvGrpSpPr>
      <p:grpSpPr>
        <a:xfrm>
          <a:off x="0" y="0"/>
          <a:ext cx="0" cy="0"/>
          <a:chOff x="0" y="0"/>
          <a:chExt cx="0" cy="0"/>
        </a:xfrm>
      </p:grpSpPr>
      <p:sp>
        <p:nvSpPr>
          <p:cNvPr id="21" name="Picture Placeholder 15"/>
          <p:cNvSpPr>
            <a:spLocks noGrp="1"/>
          </p:cNvSpPr>
          <p:nvPr>
            <p:ph type="pic" sz="quarter" idx="17" hasCustomPrompt="1"/>
          </p:nvPr>
        </p:nvSpPr>
        <p:spPr>
          <a:xfrm>
            <a:off x="6303666" y="-1"/>
            <a:ext cx="5888334" cy="6858001"/>
          </a:xfrm>
          <a:prstGeom prst="rect">
            <a:avLst/>
          </a:prstGeom>
          <a:solidFill>
            <a:schemeClr val="tx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0B2338"/>
                </a:solidFill>
              </a:defRPr>
            </a:lvl1pPr>
          </a:lstStyle>
          <a:p>
            <a:r>
              <a:rPr lang="en-US"/>
              <a:t>Drag photo to placeholder or click on icon to place photo from file. Ensure image is large enough in size and resolution.</a:t>
            </a:r>
          </a:p>
        </p:txBody>
      </p:sp>
      <p:sp>
        <p:nvSpPr>
          <p:cNvPr id="8" name="Title 7"/>
          <p:cNvSpPr>
            <a:spLocks noGrp="1"/>
          </p:cNvSpPr>
          <p:nvPr>
            <p:ph type="title" hasCustomPrompt="1"/>
          </p:nvPr>
        </p:nvSpPr>
        <p:spPr>
          <a:xfrm>
            <a:off x="457200" y="381000"/>
            <a:ext cx="5638800" cy="584775"/>
          </a:xfrm>
        </p:spPr>
        <p:txBody>
          <a:bodyPr wrap="square">
            <a:spAutoFit/>
          </a:bodyPr>
          <a:lstStyle>
            <a:lvl1pPr>
              <a:lnSpc>
                <a:spcPct val="100000"/>
              </a:lnSpc>
              <a:defRPr sz="3200" cap="none">
                <a:solidFill>
                  <a:schemeClr val="tx1"/>
                </a:solidFill>
              </a:defRPr>
            </a:lvl1pPr>
          </a:lstStyle>
          <a:p>
            <a:r>
              <a:rPr lang="en-US"/>
              <a:t>Slide Title, Arial 32 pt. </a:t>
            </a:r>
          </a:p>
        </p:txBody>
      </p:sp>
      <p:sp>
        <p:nvSpPr>
          <p:cNvPr id="4" name="Content Placeholder 3"/>
          <p:cNvSpPr>
            <a:spLocks noGrp="1"/>
          </p:cNvSpPr>
          <p:nvPr>
            <p:ph sz="quarter" idx="26" hasCustomPrompt="1"/>
          </p:nvPr>
        </p:nvSpPr>
        <p:spPr>
          <a:xfrm>
            <a:off x="457200" y="2796186"/>
            <a:ext cx="5638800" cy="3452213"/>
          </a:xfrm>
          <a:prstGeom prst="rect">
            <a:avLst/>
          </a:prstGeom>
        </p:spPr>
        <p:txBody>
          <a:bodyPr lIns="91440">
            <a:noAutofit/>
          </a:bodyPr>
          <a:lstStyle>
            <a:lvl1pPr>
              <a:lnSpc>
                <a:spcPct val="100000"/>
              </a:lnSpc>
              <a:defRPr>
                <a:solidFill>
                  <a:schemeClr val="tx1"/>
                </a:solidFill>
              </a:defRPr>
            </a:lvl1pPr>
            <a:lvl2pPr>
              <a:lnSpc>
                <a:spcPct val="100000"/>
              </a:lnSpc>
              <a:defRPr>
                <a:solidFill>
                  <a:schemeClr val="tx1"/>
                </a:solidFill>
              </a:defRPr>
            </a:lvl2pPr>
            <a:lvl3pPr marL="0" indent="0">
              <a:lnSpc>
                <a:spcPct val="100000"/>
              </a:lnSpc>
              <a:buNone/>
              <a:defRPr>
                <a:solidFill>
                  <a:schemeClr val="tx1"/>
                </a:solidFill>
              </a:defRPr>
            </a:lvl3pPr>
            <a:lvl4pPr>
              <a:lnSpc>
                <a:spcPct val="100000"/>
              </a:lnSpc>
              <a:defRPr>
                <a:solidFill>
                  <a:schemeClr val="tx1"/>
                </a:solidFill>
              </a:defRPr>
            </a:lvl4pPr>
            <a:lvl5pPr marL="1147572" indent="-342900">
              <a:lnSpc>
                <a:spcPct val="100000"/>
              </a:lnSpc>
              <a:defRPr lang="en-US" sz="2200" b="0" i="0" kern="1200" baseline="0" dirty="0">
                <a:solidFill>
                  <a:schemeClr val="tx1"/>
                </a:solidFill>
                <a:latin typeface="+mn-lt"/>
                <a:ea typeface="Arial Narrow" charset="0"/>
                <a:cs typeface="Arial Narrow" charset="0"/>
              </a:defRPr>
            </a:lvl5pPr>
            <a:lvl6pPr>
              <a:lnSpc>
                <a:spcPct val="100000"/>
              </a:lnSpc>
              <a:defRPr>
                <a:solidFill>
                  <a:schemeClr val="tx1"/>
                </a:solidFill>
              </a:defRPr>
            </a:lvl6pPr>
            <a:lvl7pPr>
              <a:lnSpc>
                <a:spcPct val="100000"/>
              </a:lnSpc>
              <a:defRPr>
                <a:solidFill>
                  <a:schemeClr val="tx1"/>
                </a:solidFill>
              </a:defRPr>
            </a:lvl7pPr>
          </a:lstStyle>
          <a:p>
            <a:pPr lvl="0"/>
            <a:r>
              <a:rPr lang="en-US"/>
              <a:t>Arial 24 pt. Edit master text styles</a:t>
            </a:r>
          </a:p>
          <a:p>
            <a:pPr lvl="1"/>
            <a:r>
              <a:rPr lang="en-US"/>
              <a:t>Arial 24 PT. Second level</a:t>
            </a:r>
          </a:p>
          <a:p>
            <a:pPr lvl="1"/>
            <a:r>
              <a:rPr lang="en-US"/>
              <a:t>Arial 24 PT. Third level</a:t>
            </a:r>
          </a:p>
          <a:p>
            <a:pPr lvl="3"/>
            <a:r>
              <a:rPr lang="en-US"/>
              <a:t>Arial 24 PT. Fourth level</a:t>
            </a:r>
          </a:p>
          <a:p>
            <a:pPr lvl="4"/>
            <a:r>
              <a:rPr lang="en-US"/>
              <a:t>Arial 22 PT. Fifth level</a:t>
            </a:r>
          </a:p>
          <a:p>
            <a:pPr lvl="5"/>
            <a:r>
              <a:rPr lang="en-US"/>
              <a:t>Arial 18 PT. Sixth level</a:t>
            </a:r>
          </a:p>
          <a:p>
            <a:pPr lvl="6"/>
            <a:r>
              <a:rPr lang="en-US"/>
              <a:t>Arial 16 PT. Seventh level</a:t>
            </a:r>
          </a:p>
        </p:txBody>
      </p:sp>
      <p:sp>
        <p:nvSpPr>
          <p:cNvPr id="2" name="Slide Number Placeholder 1"/>
          <p:cNvSpPr>
            <a:spLocks noGrp="1"/>
          </p:cNvSpPr>
          <p:nvPr>
            <p:ph type="sldNum" sz="quarter" idx="27"/>
          </p:nvPr>
        </p:nvSpPr>
        <p:spPr/>
        <p:txBody>
          <a:bodyPr/>
          <a:lstStyle>
            <a:lvl1pPr>
              <a:defRPr>
                <a:solidFill>
                  <a:schemeClr val="bg1"/>
                </a:solidFill>
              </a:defRPr>
            </a:lvl1pPr>
          </a:lstStyle>
          <a:p>
            <a:fld id="{2F2F552B-1952-B44E-8CAB-5705F0ACD2E2}" type="slidenum">
              <a:rPr lang="uk-UA" smtClean="0"/>
              <a:pPr/>
              <a:t>‹#›</a:t>
            </a:fld>
            <a:endParaRPr lang="uk-UA"/>
          </a:p>
        </p:txBody>
      </p:sp>
      <p:pic>
        <p:nvPicPr>
          <p:cNvPr id="11" name="Picture 10">
            <a:extLst>
              <a:ext uri="{FF2B5EF4-FFF2-40B4-BE49-F238E27FC236}">
                <a16:creationId xmlns:a16="http://schemas.microsoft.com/office/drawing/2014/main" id="{482CE9C2-6003-47F7-A67C-22A8F47A34B0}"/>
              </a:ext>
            </a:extLst>
          </p:cNvPr>
          <p:cNvPicPr>
            <a:picLocks/>
          </p:cNvPicPr>
          <p:nvPr userDrawn="1"/>
        </p:nvPicPr>
        <p:blipFill>
          <a:blip r:embed="rId2"/>
          <a:stretch>
            <a:fillRect/>
          </a:stretch>
        </p:blipFill>
        <p:spPr>
          <a:xfrm>
            <a:off x="460374" y="6518444"/>
            <a:ext cx="557700" cy="154923"/>
          </a:xfrm>
          <a:prstGeom prst="rect">
            <a:avLst/>
          </a:prstGeom>
        </p:spPr>
      </p:pic>
      <p:sp>
        <p:nvSpPr>
          <p:cNvPr id="7" name="Text Placeholder 6">
            <a:extLst>
              <a:ext uri="{FF2B5EF4-FFF2-40B4-BE49-F238E27FC236}">
                <a16:creationId xmlns:a16="http://schemas.microsoft.com/office/drawing/2014/main" id="{084C628E-5D27-4111-A631-CB84A378938E}"/>
              </a:ext>
            </a:extLst>
          </p:cNvPr>
          <p:cNvSpPr>
            <a:spLocks noGrp="1"/>
          </p:cNvSpPr>
          <p:nvPr>
            <p:ph type="body" sz="quarter" idx="28" hasCustomPrompt="1"/>
          </p:nvPr>
        </p:nvSpPr>
        <p:spPr>
          <a:xfrm>
            <a:off x="457200" y="1395749"/>
            <a:ext cx="5638800" cy="1127125"/>
          </a:xfrm>
        </p:spPr>
        <p:txBody>
          <a:bodyPr/>
          <a:lstStyle>
            <a:lvl1pPr marL="0" indent="0">
              <a:buFontTx/>
              <a:buNone/>
              <a:defRPr b="0"/>
            </a:lvl1pPr>
            <a:lvl2pPr marL="9525" indent="0">
              <a:buFontTx/>
              <a:buNone/>
              <a:defRPr b="0"/>
            </a:lvl2pPr>
            <a:lvl3pPr marL="0" indent="0">
              <a:buFontTx/>
              <a:buNone/>
              <a:defRPr b="0"/>
            </a:lvl3pPr>
            <a:lvl4pPr marL="346075" indent="0">
              <a:buFontTx/>
              <a:buNone/>
              <a:defRPr b="0"/>
            </a:lvl4pPr>
            <a:lvl5pPr marL="1203325" indent="0">
              <a:buFontTx/>
              <a:buNone/>
              <a:defRPr b="0"/>
            </a:lvl5pPr>
          </a:lstStyle>
          <a:p>
            <a:pPr lvl="1"/>
            <a:r>
              <a:rPr lang="en-US"/>
              <a:t>Lorem ipsum dolor sit </a:t>
            </a:r>
            <a:r>
              <a:rPr lang="en-US" err="1"/>
              <a:t>amet</a:t>
            </a:r>
            <a:r>
              <a:rPr lang="en-US"/>
              <a:t>, </a:t>
            </a:r>
            <a:r>
              <a:rPr lang="en-US" err="1"/>
              <a:t>adipiscing</a:t>
            </a:r>
            <a:r>
              <a:rPr lang="en-US"/>
              <a:t> </a:t>
            </a:r>
            <a:r>
              <a:rPr lang="en-US" err="1"/>
              <a:t>elit</a:t>
            </a:r>
            <a:r>
              <a:rPr lang="en-US"/>
              <a:t>, sed diam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a:t>
            </a:r>
          </a:p>
        </p:txBody>
      </p:sp>
    </p:spTree>
    <p:extLst>
      <p:ext uri="{BB962C8B-B14F-4D97-AF65-F5344CB8AC3E}">
        <p14:creationId xmlns:p14="http://schemas.microsoft.com/office/powerpoint/2010/main" val="469780319"/>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_Layout_White">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E9149BFB-3556-4725-BE5D-59B48F74A278}"/>
              </a:ext>
            </a:extLst>
          </p:cNvPr>
          <p:cNvSpPr>
            <a:spLocks noGrp="1"/>
          </p:cNvSpPr>
          <p:nvPr>
            <p:ph type="body" idx="1" hasCustomPrompt="1"/>
          </p:nvPr>
        </p:nvSpPr>
        <p:spPr>
          <a:xfrm>
            <a:off x="944527" y="1243584"/>
            <a:ext cx="4572000" cy="583045"/>
          </a:xfrm>
          <a:prstGeom prst="rect">
            <a:avLst/>
          </a:prstGeom>
        </p:spPr>
        <p:txBody>
          <a:bodyPr anchor="ctr">
            <a:noAutofit/>
          </a:bodyPr>
          <a:lstStyle>
            <a:lvl1pPr marL="0" indent="0">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a:t>Arial 24 PT. </a:t>
            </a:r>
            <a:r>
              <a:rPr lang="en-US" err="1"/>
              <a:t>Subheadline</a:t>
            </a:r>
            <a:endParaRPr lang="en-US"/>
          </a:p>
        </p:txBody>
      </p:sp>
      <p:sp>
        <p:nvSpPr>
          <p:cNvPr id="5" name="Text Placeholder 4">
            <a:extLst>
              <a:ext uri="{FF2B5EF4-FFF2-40B4-BE49-F238E27FC236}">
                <a16:creationId xmlns:a16="http://schemas.microsoft.com/office/drawing/2014/main" id="{9405BFFA-D310-41FD-ABCE-F97CCCDCC22F}"/>
              </a:ext>
            </a:extLst>
          </p:cNvPr>
          <p:cNvSpPr>
            <a:spLocks noGrp="1"/>
          </p:cNvSpPr>
          <p:nvPr>
            <p:ph type="body" sz="quarter" idx="3" hasCustomPrompt="1"/>
          </p:nvPr>
        </p:nvSpPr>
        <p:spPr>
          <a:xfrm>
            <a:off x="6669352" y="1243584"/>
            <a:ext cx="4572000" cy="583045"/>
          </a:xfrm>
          <a:prstGeom prst="rect">
            <a:avLst/>
          </a:prstGeom>
        </p:spPr>
        <p:txBody>
          <a:bodyPr vert="horz" lIns="91440" tIns="45720" rIns="91440" bIns="45720" rtlCol="0" anchor="ctr">
            <a:noAutofit/>
          </a:bodyPr>
          <a:lstStyle>
            <a:lvl1pPr>
              <a:defRPr lang="en-US" baseline="0" dirty="0">
                <a:solidFill>
                  <a:schemeClr val="tx1"/>
                </a:solidFill>
              </a:defRPr>
            </a:lvl1pPr>
          </a:lstStyle>
          <a:p>
            <a:r>
              <a:rPr lang="en-US"/>
              <a:t>Arial 24 PT. </a:t>
            </a:r>
            <a:r>
              <a:rPr lang="en-US" err="1"/>
              <a:t>Subheadline</a:t>
            </a:r>
            <a:endParaRPr lang="en-US"/>
          </a:p>
        </p:txBody>
      </p:sp>
      <p:sp>
        <p:nvSpPr>
          <p:cNvPr id="6" name="Title 12">
            <a:extLst>
              <a:ext uri="{FF2B5EF4-FFF2-40B4-BE49-F238E27FC236}">
                <a16:creationId xmlns:a16="http://schemas.microsoft.com/office/drawing/2014/main" id="{2380CBBA-3EF4-4668-9AA6-8569ED9AD7AE}"/>
              </a:ext>
            </a:extLst>
          </p:cNvPr>
          <p:cNvSpPr>
            <a:spLocks noGrp="1"/>
          </p:cNvSpPr>
          <p:nvPr>
            <p:ph type="title" hasCustomPrompt="1"/>
          </p:nvPr>
        </p:nvSpPr>
        <p:spPr>
          <a:xfrm>
            <a:off x="457200" y="381000"/>
            <a:ext cx="11277600" cy="693337"/>
          </a:xfrm>
        </p:spPr>
        <p:txBody>
          <a:bodyPr anchor="ctr">
            <a:noAutofit/>
          </a:bodyPr>
          <a:lstStyle>
            <a:lvl1pPr algn="ctr">
              <a:defRPr sz="3200">
                <a:solidFill>
                  <a:schemeClr val="tx1"/>
                </a:solidFill>
              </a:defRPr>
            </a:lvl1pPr>
          </a:lstStyle>
          <a:p>
            <a:r>
              <a:rPr lang="en-US"/>
              <a:t>Slide Title, Arial 32 pt.</a:t>
            </a:r>
          </a:p>
        </p:txBody>
      </p:sp>
      <p:sp>
        <p:nvSpPr>
          <p:cNvPr id="7" name="Slide Number Placeholder 1">
            <a:extLst>
              <a:ext uri="{FF2B5EF4-FFF2-40B4-BE49-F238E27FC236}">
                <a16:creationId xmlns:a16="http://schemas.microsoft.com/office/drawing/2014/main" id="{D0404B88-B4A4-43C4-9866-B921F41B79AD}"/>
              </a:ext>
            </a:extLst>
          </p:cNvPr>
          <p:cNvSpPr txBox="1">
            <a:spLocks/>
          </p:cNvSpPr>
          <p:nvPr userDrawn="1"/>
        </p:nvSpPr>
        <p:spPr>
          <a:xfrm>
            <a:off x="10934700" y="6487280"/>
            <a:ext cx="800100" cy="251853"/>
          </a:xfrm>
          <a:prstGeom prst="rect">
            <a:avLst/>
          </a:prstGeom>
        </p:spPr>
        <p:txBody>
          <a:bodyPr vert="horz" lIns="0" tIns="45720" rIns="0" bIns="45720" rtlCol="0" anchor="ctr"/>
          <a:lstStyle>
            <a:defPPr>
              <a:defRPr lang="en-US"/>
            </a:defPPr>
            <a:lvl1pPr marL="0" algn="r" defTabSz="914400" rtl="0" eaLnBrk="1" latinLnBrk="0" hangingPunct="1">
              <a:defRPr lang="en-US" sz="800" kern="1200" cap="all"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F2F552B-1952-B44E-8CAB-5705F0ACD2E2}" type="slidenum">
              <a:rPr lang="uk-UA" smtClean="0"/>
              <a:pPr/>
              <a:t>‹#›</a:t>
            </a:fld>
            <a:endParaRPr lang="uk-UA"/>
          </a:p>
        </p:txBody>
      </p:sp>
      <p:sp>
        <p:nvSpPr>
          <p:cNvPr id="8" name="Text Placeholder 19">
            <a:extLst>
              <a:ext uri="{FF2B5EF4-FFF2-40B4-BE49-F238E27FC236}">
                <a16:creationId xmlns:a16="http://schemas.microsoft.com/office/drawing/2014/main" id="{4E792A5B-6B33-4B24-A77A-BF8DF58DE6C0}"/>
              </a:ext>
            </a:extLst>
          </p:cNvPr>
          <p:cNvSpPr>
            <a:spLocks noGrp="1"/>
          </p:cNvSpPr>
          <p:nvPr>
            <p:ph type="body" sz="quarter" idx="21" hasCustomPrompt="1"/>
          </p:nvPr>
        </p:nvSpPr>
        <p:spPr>
          <a:xfrm>
            <a:off x="944527" y="1943122"/>
            <a:ext cx="4572000" cy="4305278"/>
          </a:xfrm>
        </p:spPr>
        <p:txBody>
          <a:bodyPr/>
          <a:lstStyle>
            <a:lvl1pPr>
              <a:defRPr b="0"/>
            </a:lvl1pPr>
            <a:lvl2pPr marL="352425" indent="-234950">
              <a:buFont typeface="Arial" panose="020B0604020202020204" pitchFamily="34" charset="0"/>
              <a:buChar char="•"/>
              <a:defRPr/>
            </a:lvl2pPr>
            <a:lvl3pPr marL="457200" indent="-222250">
              <a:buFont typeface="Arial" panose="020B0604020202020204" pitchFamily="34" charset="0"/>
              <a:buChar char="‒"/>
              <a:defRPr sz="2000"/>
            </a:lvl3pPr>
          </a:lstStyle>
          <a:p>
            <a:pPr marL="117475" lvl="1" indent="0">
              <a:buNone/>
            </a:pPr>
            <a:r>
              <a:rPr lang="en-US"/>
              <a:t>Arial 24 PT. </a:t>
            </a:r>
            <a:r>
              <a:rPr lang="en-US" err="1"/>
              <a:t>aenean</a:t>
            </a:r>
            <a:r>
              <a:rPr lang="en-US"/>
              <a:t> pharetra magna ac </a:t>
            </a:r>
            <a:r>
              <a:rPr lang="en-US" err="1"/>
              <a:t>placerat</a:t>
            </a:r>
            <a:r>
              <a:rPr lang="en-US"/>
              <a:t> vestibulum </a:t>
            </a:r>
            <a:r>
              <a:rPr lang="en-US" err="1"/>
              <a:t>lectus</a:t>
            </a:r>
            <a:r>
              <a:rPr lang="en-US"/>
              <a:t>. In </a:t>
            </a:r>
            <a:r>
              <a:rPr lang="en-US" err="1"/>
              <a:t>eu</a:t>
            </a:r>
            <a:r>
              <a:rPr lang="en-US"/>
              <a:t> mi </a:t>
            </a:r>
            <a:r>
              <a:rPr lang="en-US" err="1"/>
              <a:t>bibendum</a:t>
            </a:r>
            <a:r>
              <a:rPr lang="en-US"/>
              <a:t> </a:t>
            </a:r>
            <a:r>
              <a:rPr lang="en-US" err="1"/>
              <a:t>neque</a:t>
            </a:r>
            <a:r>
              <a:rPr lang="en-US"/>
              <a:t> </a:t>
            </a:r>
            <a:r>
              <a:rPr lang="en-US" err="1"/>
              <a:t>egestas</a:t>
            </a:r>
            <a:r>
              <a:rPr lang="en-US"/>
              <a:t> </a:t>
            </a:r>
            <a:r>
              <a:rPr lang="en-US" err="1"/>
              <a:t>congue</a:t>
            </a:r>
            <a:r>
              <a:rPr lang="en-US"/>
              <a:t> dolor. </a:t>
            </a:r>
          </a:p>
          <a:p>
            <a:pPr marL="117475" lvl="1" indent="0">
              <a:buNone/>
            </a:pPr>
            <a:r>
              <a:rPr lang="en-US" err="1"/>
              <a:t>Ullamcorper</a:t>
            </a:r>
            <a:r>
              <a:rPr lang="en-US"/>
              <a:t> </a:t>
            </a:r>
            <a:r>
              <a:rPr lang="en-US" err="1"/>
              <a:t>velit</a:t>
            </a:r>
            <a:r>
              <a:rPr lang="en-US"/>
              <a:t> sed </a:t>
            </a:r>
            <a:r>
              <a:rPr lang="en-US" err="1"/>
              <a:t>ullamcorper</a:t>
            </a:r>
            <a:r>
              <a:rPr lang="en-US"/>
              <a:t> </a:t>
            </a:r>
            <a:r>
              <a:rPr lang="en-US" err="1"/>
              <a:t>morbi</a:t>
            </a:r>
            <a:r>
              <a:rPr lang="en-US"/>
              <a:t>. Nunc sed </a:t>
            </a:r>
            <a:r>
              <a:rPr lang="en-US" err="1"/>
              <a:t>augue</a:t>
            </a:r>
            <a:r>
              <a:rPr lang="en-US"/>
              <a:t> </a:t>
            </a:r>
            <a:r>
              <a:rPr lang="en-US" err="1"/>
              <a:t>lacus</a:t>
            </a:r>
            <a:r>
              <a:rPr lang="en-US"/>
              <a:t> </a:t>
            </a:r>
            <a:r>
              <a:rPr lang="en-US" err="1"/>
              <a:t>viverra</a:t>
            </a:r>
            <a:r>
              <a:rPr lang="en-US"/>
              <a:t> </a:t>
            </a:r>
            <a:r>
              <a:rPr lang="en-US" err="1"/>
              <a:t>euismod</a:t>
            </a:r>
            <a:r>
              <a:rPr lang="en-US"/>
              <a:t> </a:t>
            </a:r>
            <a:r>
              <a:rPr lang="en-US" err="1"/>
              <a:t>tincidunt</a:t>
            </a:r>
            <a:r>
              <a:rPr lang="en-US"/>
              <a:t>. </a:t>
            </a:r>
          </a:p>
        </p:txBody>
      </p:sp>
      <p:sp>
        <p:nvSpPr>
          <p:cNvPr id="9" name="Text Placeholder 19">
            <a:extLst>
              <a:ext uri="{FF2B5EF4-FFF2-40B4-BE49-F238E27FC236}">
                <a16:creationId xmlns:a16="http://schemas.microsoft.com/office/drawing/2014/main" id="{E1CA2C1B-2188-4AFE-B77C-7EBDBA08E2E7}"/>
              </a:ext>
            </a:extLst>
          </p:cNvPr>
          <p:cNvSpPr>
            <a:spLocks noGrp="1"/>
          </p:cNvSpPr>
          <p:nvPr>
            <p:ph type="body" sz="quarter" idx="22" hasCustomPrompt="1"/>
          </p:nvPr>
        </p:nvSpPr>
        <p:spPr>
          <a:xfrm>
            <a:off x="6688972" y="1943122"/>
            <a:ext cx="4572000" cy="4305278"/>
          </a:xfrm>
        </p:spPr>
        <p:txBody>
          <a:bodyPr/>
          <a:lstStyle>
            <a:lvl1pPr>
              <a:defRPr b="0"/>
            </a:lvl1pPr>
            <a:lvl2pPr marL="352425" indent="-234950">
              <a:buFont typeface="Arial" panose="020B0604020202020204" pitchFamily="34" charset="0"/>
              <a:buChar char="•"/>
              <a:defRPr/>
            </a:lvl2pPr>
            <a:lvl3pPr marL="457200" indent="-222250">
              <a:buFont typeface="Arial" panose="020B0604020202020204" pitchFamily="34" charset="0"/>
              <a:buChar char="‒"/>
              <a:defRPr sz="2000"/>
            </a:lvl3pPr>
          </a:lstStyle>
          <a:p>
            <a:pPr marL="117475" lvl="1" indent="0">
              <a:buNone/>
            </a:pPr>
            <a:r>
              <a:rPr lang="en-US"/>
              <a:t>Arial 24 PT. </a:t>
            </a:r>
            <a:r>
              <a:rPr lang="en-US" err="1"/>
              <a:t>aenean</a:t>
            </a:r>
            <a:r>
              <a:rPr lang="en-US"/>
              <a:t> pharetra magna ac </a:t>
            </a:r>
            <a:r>
              <a:rPr lang="en-US" err="1"/>
              <a:t>placerat</a:t>
            </a:r>
            <a:r>
              <a:rPr lang="en-US"/>
              <a:t> vestibulum </a:t>
            </a:r>
            <a:r>
              <a:rPr lang="en-US" err="1"/>
              <a:t>lectus</a:t>
            </a:r>
            <a:r>
              <a:rPr lang="en-US"/>
              <a:t>. In </a:t>
            </a:r>
            <a:r>
              <a:rPr lang="en-US" err="1"/>
              <a:t>eu</a:t>
            </a:r>
            <a:r>
              <a:rPr lang="en-US"/>
              <a:t> mi </a:t>
            </a:r>
            <a:r>
              <a:rPr lang="en-US" err="1"/>
              <a:t>bibendum</a:t>
            </a:r>
            <a:r>
              <a:rPr lang="en-US"/>
              <a:t> </a:t>
            </a:r>
            <a:r>
              <a:rPr lang="en-US" err="1"/>
              <a:t>neque</a:t>
            </a:r>
            <a:r>
              <a:rPr lang="en-US"/>
              <a:t> </a:t>
            </a:r>
            <a:r>
              <a:rPr lang="en-US" err="1"/>
              <a:t>egestas</a:t>
            </a:r>
            <a:r>
              <a:rPr lang="en-US"/>
              <a:t> </a:t>
            </a:r>
            <a:r>
              <a:rPr lang="en-US" err="1"/>
              <a:t>congue</a:t>
            </a:r>
            <a:r>
              <a:rPr lang="en-US"/>
              <a:t> dolor. </a:t>
            </a:r>
          </a:p>
          <a:p>
            <a:pPr marL="117475" lvl="1" indent="0">
              <a:buNone/>
            </a:pPr>
            <a:r>
              <a:rPr lang="en-US" err="1"/>
              <a:t>Ullamcorper</a:t>
            </a:r>
            <a:r>
              <a:rPr lang="en-US"/>
              <a:t> </a:t>
            </a:r>
            <a:r>
              <a:rPr lang="en-US" err="1"/>
              <a:t>velit</a:t>
            </a:r>
            <a:r>
              <a:rPr lang="en-US"/>
              <a:t> sed </a:t>
            </a:r>
            <a:r>
              <a:rPr lang="en-US" err="1"/>
              <a:t>ullamcorper</a:t>
            </a:r>
            <a:r>
              <a:rPr lang="en-US"/>
              <a:t> </a:t>
            </a:r>
            <a:r>
              <a:rPr lang="en-US" err="1"/>
              <a:t>morbi</a:t>
            </a:r>
            <a:r>
              <a:rPr lang="en-US"/>
              <a:t>. Nunc sed </a:t>
            </a:r>
            <a:r>
              <a:rPr lang="en-US" err="1"/>
              <a:t>augue</a:t>
            </a:r>
            <a:r>
              <a:rPr lang="en-US"/>
              <a:t> </a:t>
            </a:r>
            <a:r>
              <a:rPr lang="en-US" err="1"/>
              <a:t>lacus</a:t>
            </a:r>
            <a:r>
              <a:rPr lang="en-US"/>
              <a:t> </a:t>
            </a:r>
            <a:r>
              <a:rPr lang="en-US" err="1"/>
              <a:t>viverra</a:t>
            </a:r>
            <a:r>
              <a:rPr lang="en-US"/>
              <a:t> </a:t>
            </a:r>
            <a:r>
              <a:rPr lang="en-US" err="1"/>
              <a:t>euismod</a:t>
            </a:r>
            <a:r>
              <a:rPr lang="en-US"/>
              <a:t> </a:t>
            </a:r>
            <a:r>
              <a:rPr lang="en-US" err="1"/>
              <a:t>tincidunt</a:t>
            </a:r>
            <a:r>
              <a:rPr lang="en-US"/>
              <a:t>. </a:t>
            </a:r>
          </a:p>
        </p:txBody>
      </p:sp>
      <p:pic>
        <p:nvPicPr>
          <p:cNvPr id="11" name="Graphic 10">
            <a:extLst>
              <a:ext uri="{FF2B5EF4-FFF2-40B4-BE49-F238E27FC236}">
                <a16:creationId xmlns:a16="http://schemas.microsoft.com/office/drawing/2014/main" id="{0B648621-07E4-4934-80D2-93DB9B62175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2408963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lumn_Layout_NoSub_White">
    <p:spTree>
      <p:nvGrpSpPr>
        <p:cNvPr id="1" name=""/>
        <p:cNvGrpSpPr/>
        <p:nvPr/>
      </p:nvGrpSpPr>
      <p:grpSpPr>
        <a:xfrm>
          <a:off x="0" y="0"/>
          <a:ext cx="0" cy="0"/>
          <a:chOff x="0" y="0"/>
          <a:chExt cx="0" cy="0"/>
        </a:xfrm>
      </p:grpSpPr>
      <p:sp>
        <p:nvSpPr>
          <p:cNvPr id="6" name="Title 12">
            <a:extLst>
              <a:ext uri="{FF2B5EF4-FFF2-40B4-BE49-F238E27FC236}">
                <a16:creationId xmlns:a16="http://schemas.microsoft.com/office/drawing/2014/main" id="{2380CBBA-3EF4-4668-9AA6-8569ED9AD7AE}"/>
              </a:ext>
            </a:extLst>
          </p:cNvPr>
          <p:cNvSpPr>
            <a:spLocks noGrp="1"/>
          </p:cNvSpPr>
          <p:nvPr>
            <p:ph type="title" hasCustomPrompt="1"/>
          </p:nvPr>
        </p:nvSpPr>
        <p:spPr>
          <a:xfrm>
            <a:off x="457200" y="381000"/>
            <a:ext cx="11277600" cy="693337"/>
          </a:xfrm>
        </p:spPr>
        <p:txBody>
          <a:bodyPr anchor="ctr">
            <a:noAutofit/>
          </a:bodyPr>
          <a:lstStyle>
            <a:lvl1pPr algn="ctr">
              <a:defRPr sz="3200">
                <a:solidFill>
                  <a:schemeClr val="tx1"/>
                </a:solidFill>
              </a:defRPr>
            </a:lvl1pPr>
          </a:lstStyle>
          <a:p>
            <a:r>
              <a:rPr lang="en-US"/>
              <a:t>Slide Title, Arial 32 pt.</a:t>
            </a:r>
          </a:p>
        </p:txBody>
      </p:sp>
      <p:sp>
        <p:nvSpPr>
          <p:cNvPr id="7" name="Slide Number Placeholder 1">
            <a:extLst>
              <a:ext uri="{FF2B5EF4-FFF2-40B4-BE49-F238E27FC236}">
                <a16:creationId xmlns:a16="http://schemas.microsoft.com/office/drawing/2014/main" id="{D0404B88-B4A4-43C4-9866-B921F41B79AD}"/>
              </a:ext>
            </a:extLst>
          </p:cNvPr>
          <p:cNvSpPr txBox="1">
            <a:spLocks/>
          </p:cNvSpPr>
          <p:nvPr userDrawn="1"/>
        </p:nvSpPr>
        <p:spPr>
          <a:xfrm>
            <a:off x="10934700" y="6487280"/>
            <a:ext cx="800100" cy="251853"/>
          </a:xfrm>
          <a:prstGeom prst="rect">
            <a:avLst/>
          </a:prstGeom>
        </p:spPr>
        <p:txBody>
          <a:bodyPr vert="horz" lIns="0" tIns="45720" rIns="0" bIns="45720" rtlCol="0" anchor="ctr"/>
          <a:lstStyle>
            <a:defPPr>
              <a:defRPr lang="en-US"/>
            </a:defPPr>
            <a:lvl1pPr marL="0" algn="r" defTabSz="914400" rtl="0" eaLnBrk="1" latinLnBrk="0" hangingPunct="1">
              <a:defRPr lang="en-US" sz="800" kern="1200" cap="all"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F2F552B-1952-B44E-8CAB-5705F0ACD2E2}" type="slidenum">
              <a:rPr lang="uk-UA" smtClean="0"/>
              <a:pPr/>
              <a:t>‹#›</a:t>
            </a:fld>
            <a:endParaRPr lang="uk-UA"/>
          </a:p>
        </p:txBody>
      </p:sp>
      <p:sp>
        <p:nvSpPr>
          <p:cNvPr id="8" name="Text Placeholder 19">
            <a:extLst>
              <a:ext uri="{FF2B5EF4-FFF2-40B4-BE49-F238E27FC236}">
                <a16:creationId xmlns:a16="http://schemas.microsoft.com/office/drawing/2014/main" id="{4E792A5B-6B33-4B24-A77A-BF8DF58DE6C0}"/>
              </a:ext>
            </a:extLst>
          </p:cNvPr>
          <p:cNvSpPr>
            <a:spLocks noGrp="1"/>
          </p:cNvSpPr>
          <p:nvPr>
            <p:ph type="body" sz="quarter" idx="21" hasCustomPrompt="1"/>
          </p:nvPr>
        </p:nvSpPr>
        <p:spPr>
          <a:xfrm>
            <a:off x="944527" y="1408670"/>
            <a:ext cx="4572000" cy="4839730"/>
          </a:xfrm>
        </p:spPr>
        <p:txBody>
          <a:bodyPr/>
          <a:lstStyle>
            <a:lvl1pPr>
              <a:defRPr b="0"/>
            </a:lvl1pPr>
            <a:lvl2pPr marL="352425" indent="-234950">
              <a:buFont typeface="Arial" panose="020B0604020202020204" pitchFamily="34" charset="0"/>
              <a:buChar char="•"/>
              <a:defRPr/>
            </a:lvl2pPr>
            <a:lvl3pPr marL="457200" indent="-222250">
              <a:buFont typeface="Arial" panose="020B0604020202020204" pitchFamily="34" charset="0"/>
              <a:buChar char="‒"/>
              <a:defRPr sz="2000"/>
            </a:lvl3pPr>
          </a:lstStyle>
          <a:p>
            <a:pPr marL="117475" lvl="1" indent="0">
              <a:buNone/>
            </a:pPr>
            <a:r>
              <a:rPr lang="en-US"/>
              <a:t>Arial 24 PT. </a:t>
            </a:r>
            <a:r>
              <a:rPr lang="en-US" err="1"/>
              <a:t>aenean</a:t>
            </a:r>
            <a:r>
              <a:rPr lang="en-US"/>
              <a:t> pharetra magna ac </a:t>
            </a:r>
            <a:r>
              <a:rPr lang="en-US" err="1"/>
              <a:t>placerat</a:t>
            </a:r>
            <a:r>
              <a:rPr lang="en-US"/>
              <a:t> vestibulum </a:t>
            </a:r>
            <a:r>
              <a:rPr lang="en-US" err="1"/>
              <a:t>lectus</a:t>
            </a:r>
            <a:r>
              <a:rPr lang="en-US"/>
              <a:t>. In </a:t>
            </a:r>
            <a:r>
              <a:rPr lang="en-US" err="1"/>
              <a:t>eu</a:t>
            </a:r>
            <a:r>
              <a:rPr lang="en-US"/>
              <a:t> mi </a:t>
            </a:r>
            <a:r>
              <a:rPr lang="en-US" err="1"/>
              <a:t>bibendum</a:t>
            </a:r>
            <a:r>
              <a:rPr lang="en-US"/>
              <a:t> </a:t>
            </a:r>
            <a:r>
              <a:rPr lang="en-US" err="1"/>
              <a:t>neque</a:t>
            </a:r>
            <a:r>
              <a:rPr lang="en-US"/>
              <a:t> </a:t>
            </a:r>
            <a:r>
              <a:rPr lang="en-US" err="1"/>
              <a:t>egestas</a:t>
            </a:r>
            <a:r>
              <a:rPr lang="en-US"/>
              <a:t> </a:t>
            </a:r>
            <a:r>
              <a:rPr lang="en-US" err="1"/>
              <a:t>congue</a:t>
            </a:r>
            <a:r>
              <a:rPr lang="en-US"/>
              <a:t> dolor. </a:t>
            </a:r>
          </a:p>
          <a:p>
            <a:pPr marL="117475" lvl="1" indent="0">
              <a:buNone/>
            </a:pPr>
            <a:r>
              <a:rPr lang="en-US" err="1"/>
              <a:t>Ullamcorper</a:t>
            </a:r>
            <a:r>
              <a:rPr lang="en-US"/>
              <a:t> </a:t>
            </a:r>
            <a:r>
              <a:rPr lang="en-US" err="1"/>
              <a:t>velit</a:t>
            </a:r>
            <a:r>
              <a:rPr lang="en-US"/>
              <a:t> sed </a:t>
            </a:r>
            <a:r>
              <a:rPr lang="en-US" err="1"/>
              <a:t>ullamcorper</a:t>
            </a:r>
            <a:r>
              <a:rPr lang="en-US"/>
              <a:t> </a:t>
            </a:r>
            <a:r>
              <a:rPr lang="en-US" err="1"/>
              <a:t>morbi</a:t>
            </a:r>
            <a:r>
              <a:rPr lang="en-US"/>
              <a:t>. Nunc sed </a:t>
            </a:r>
            <a:r>
              <a:rPr lang="en-US" err="1"/>
              <a:t>augue</a:t>
            </a:r>
            <a:r>
              <a:rPr lang="en-US"/>
              <a:t> </a:t>
            </a:r>
            <a:r>
              <a:rPr lang="en-US" err="1"/>
              <a:t>lacus</a:t>
            </a:r>
            <a:r>
              <a:rPr lang="en-US"/>
              <a:t> </a:t>
            </a:r>
            <a:r>
              <a:rPr lang="en-US" err="1"/>
              <a:t>viverra</a:t>
            </a:r>
            <a:r>
              <a:rPr lang="en-US"/>
              <a:t> </a:t>
            </a:r>
            <a:r>
              <a:rPr lang="en-US" err="1"/>
              <a:t>euismod</a:t>
            </a:r>
            <a:r>
              <a:rPr lang="en-US"/>
              <a:t> </a:t>
            </a:r>
            <a:r>
              <a:rPr lang="en-US" err="1"/>
              <a:t>tincidunt</a:t>
            </a:r>
            <a:r>
              <a:rPr lang="en-US"/>
              <a:t>. </a:t>
            </a:r>
          </a:p>
        </p:txBody>
      </p:sp>
      <p:sp>
        <p:nvSpPr>
          <p:cNvPr id="9" name="Text Placeholder 19">
            <a:extLst>
              <a:ext uri="{FF2B5EF4-FFF2-40B4-BE49-F238E27FC236}">
                <a16:creationId xmlns:a16="http://schemas.microsoft.com/office/drawing/2014/main" id="{E1CA2C1B-2188-4AFE-B77C-7EBDBA08E2E7}"/>
              </a:ext>
            </a:extLst>
          </p:cNvPr>
          <p:cNvSpPr>
            <a:spLocks noGrp="1"/>
          </p:cNvSpPr>
          <p:nvPr>
            <p:ph type="body" sz="quarter" idx="22" hasCustomPrompt="1"/>
          </p:nvPr>
        </p:nvSpPr>
        <p:spPr>
          <a:xfrm>
            <a:off x="6688972" y="1408670"/>
            <a:ext cx="4572000" cy="4839730"/>
          </a:xfrm>
        </p:spPr>
        <p:txBody>
          <a:bodyPr/>
          <a:lstStyle>
            <a:lvl1pPr>
              <a:defRPr b="0"/>
            </a:lvl1pPr>
            <a:lvl2pPr marL="352425" indent="-234950">
              <a:buFont typeface="Arial" panose="020B0604020202020204" pitchFamily="34" charset="0"/>
              <a:buChar char="•"/>
              <a:defRPr/>
            </a:lvl2pPr>
            <a:lvl3pPr marL="457200" indent="-222250">
              <a:buFont typeface="Arial" panose="020B0604020202020204" pitchFamily="34" charset="0"/>
              <a:buChar char="‒"/>
              <a:defRPr sz="2000"/>
            </a:lvl3pPr>
          </a:lstStyle>
          <a:p>
            <a:pPr marL="117475" lvl="1" indent="0">
              <a:buNone/>
            </a:pPr>
            <a:r>
              <a:rPr lang="en-US"/>
              <a:t>Arial 24 PT. </a:t>
            </a:r>
            <a:r>
              <a:rPr lang="en-US" err="1"/>
              <a:t>aenean</a:t>
            </a:r>
            <a:r>
              <a:rPr lang="en-US"/>
              <a:t> pharetra magna ac </a:t>
            </a:r>
            <a:r>
              <a:rPr lang="en-US" err="1"/>
              <a:t>placerat</a:t>
            </a:r>
            <a:r>
              <a:rPr lang="en-US"/>
              <a:t> vestibulum </a:t>
            </a:r>
            <a:r>
              <a:rPr lang="en-US" err="1"/>
              <a:t>lectus</a:t>
            </a:r>
            <a:r>
              <a:rPr lang="en-US"/>
              <a:t>. In </a:t>
            </a:r>
            <a:r>
              <a:rPr lang="en-US" err="1"/>
              <a:t>eu</a:t>
            </a:r>
            <a:r>
              <a:rPr lang="en-US"/>
              <a:t> mi </a:t>
            </a:r>
            <a:r>
              <a:rPr lang="en-US" err="1"/>
              <a:t>bibendum</a:t>
            </a:r>
            <a:r>
              <a:rPr lang="en-US"/>
              <a:t> </a:t>
            </a:r>
            <a:r>
              <a:rPr lang="en-US" err="1"/>
              <a:t>neque</a:t>
            </a:r>
            <a:r>
              <a:rPr lang="en-US"/>
              <a:t> </a:t>
            </a:r>
            <a:r>
              <a:rPr lang="en-US" err="1"/>
              <a:t>egestas</a:t>
            </a:r>
            <a:r>
              <a:rPr lang="en-US"/>
              <a:t> </a:t>
            </a:r>
            <a:r>
              <a:rPr lang="en-US" err="1"/>
              <a:t>congue</a:t>
            </a:r>
            <a:r>
              <a:rPr lang="en-US"/>
              <a:t> dolor. </a:t>
            </a:r>
          </a:p>
          <a:p>
            <a:pPr marL="117475" lvl="1" indent="0">
              <a:buNone/>
            </a:pPr>
            <a:r>
              <a:rPr lang="en-US" err="1"/>
              <a:t>Ullamcorper</a:t>
            </a:r>
            <a:r>
              <a:rPr lang="en-US"/>
              <a:t> </a:t>
            </a:r>
            <a:r>
              <a:rPr lang="en-US" err="1"/>
              <a:t>velit</a:t>
            </a:r>
            <a:r>
              <a:rPr lang="en-US"/>
              <a:t> sed </a:t>
            </a:r>
            <a:r>
              <a:rPr lang="en-US" err="1"/>
              <a:t>ullamcorper</a:t>
            </a:r>
            <a:r>
              <a:rPr lang="en-US"/>
              <a:t> </a:t>
            </a:r>
            <a:r>
              <a:rPr lang="en-US" err="1"/>
              <a:t>morbi</a:t>
            </a:r>
            <a:r>
              <a:rPr lang="en-US"/>
              <a:t>. Nunc sed </a:t>
            </a:r>
            <a:r>
              <a:rPr lang="en-US" err="1"/>
              <a:t>augue</a:t>
            </a:r>
            <a:r>
              <a:rPr lang="en-US"/>
              <a:t> </a:t>
            </a:r>
            <a:r>
              <a:rPr lang="en-US" err="1"/>
              <a:t>lacus</a:t>
            </a:r>
            <a:r>
              <a:rPr lang="en-US"/>
              <a:t> </a:t>
            </a:r>
            <a:r>
              <a:rPr lang="en-US" err="1"/>
              <a:t>viverra</a:t>
            </a:r>
            <a:r>
              <a:rPr lang="en-US"/>
              <a:t> </a:t>
            </a:r>
            <a:r>
              <a:rPr lang="en-US" err="1"/>
              <a:t>euismod</a:t>
            </a:r>
            <a:r>
              <a:rPr lang="en-US"/>
              <a:t> </a:t>
            </a:r>
            <a:r>
              <a:rPr lang="en-US" err="1"/>
              <a:t>tincidunt</a:t>
            </a:r>
            <a:r>
              <a:rPr lang="en-US"/>
              <a:t>. </a:t>
            </a:r>
          </a:p>
        </p:txBody>
      </p:sp>
      <p:pic>
        <p:nvPicPr>
          <p:cNvPr id="11" name="Graphic 10">
            <a:extLst>
              <a:ext uri="{FF2B5EF4-FFF2-40B4-BE49-F238E27FC236}">
                <a16:creationId xmlns:a16="http://schemas.microsoft.com/office/drawing/2014/main" id="{0B648621-07E4-4934-80D2-93DB9B62175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116608945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6.xml"/><Relationship Id="rId18" Type="http://schemas.openxmlformats.org/officeDocument/2006/relationships/slideLayout" Target="../slideLayouts/slideLayout51.xml"/><Relationship Id="rId26" Type="http://schemas.openxmlformats.org/officeDocument/2006/relationships/slideLayout" Target="../slideLayouts/slideLayout59.xml"/><Relationship Id="rId3" Type="http://schemas.openxmlformats.org/officeDocument/2006/relationships/slideLayout" Target="../slideLayouts/slideLayout36.xml"/><Relationship Id="rId21" Type="http://schemas.openxmlformats.org/officeDocument/2006/relationships/slideLayout" Target="../slideLayouts/slideLayout54.xml"/><Relationship Id="rId34" Type="http://schemas.openxmlformats.org/officeDocument/2006/relationships/theme" Target="../theme/theme2.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slideLayout" Target="../slideLayouts/slideLayout50.xml"/><Relationship Id="rId25" Type="http://schemas.openxmlformats.org/officeDocument/2006/relationships/slideLayout" Target="../slideLayouts/slideLayout58.xml"/><Relationship Id="rId33" Type="http://schemas.openxmlformats.org/officeDocument/2006/relationships/slideLayout" Target="../slideLayouts/slideLayout66.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20" Type="http://schemas.openxmlformats.org/officeDocument/2006/relationships/slideLayout" Target="../slideLayouts/slideLayout53.xml"/><Relationship Id="rId29" Type="http://schemas.openxmlformats.org/officeDocument/2006/relationships/slideLayout" Target="../slideLayouts/slideLayout62.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24" Type="http://schemas.openxmlformats.org/officeDocument/2006/relationships/slideLayout" Target="../slideLayouts/slideLayout57.xml"/><Relationship Id="rId32" Type="http://schemas.openxmlformats.org/officeDocument/2006/relationships/slideLayout" Target="../slideLayouts/slideLayout65.xml"/><Relationship Id="rId5" Type="http://schemas.openxmlformats.org/officeDocument/2006/relationships/slideLayout" Target="../slideLayouts/slideLayout38.xml"/><Relationship Id="rId15" Type="http://schemas.openxmlformats.org/officeDocument/2006/relationships/slideLayout" Target="../slideLayouts/slideLayout48.xml"/><Relationship Id="rId23" Type="http://schemas.openxmlformats.org/officeDocument/2006/relationships/slideLayout" Target="../slideLayouts/slideLayout56.xml"/><Relationship Id="rId28" Type="http://schemas.openxmlformats.org/officeDocument/2006/relationships/slideLayout" Target="../slideLayouts/slideLayout61.xml"/><Relationship Id="rId10" Type="http://schemas.openxmlformats.org/officeDocument/2006/relationships/slideLayout" Target="../slideLayouts/slideLayout43.xml"/><Relationship Id="rId19" Type="http://schemas.openxmlformats.org/officeDocument/2006/relationships/slideLayout" Target="../slideLayouts/slideLayout52.xml"/><Relationship Id="rId31" Type="http://schemas.openxmlformats.org/officeDocument/2006/relationships/slideLayout" Target="../slideLayouts/slideLayout64.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 Id="rId22" Type="http://schemas.openxmlformats.org/officeDocument/2006/relationships/slideLayout" Target="../slideLayouts/slideLayout55.xml"/><Relationship Id="rId27" Type="http://schemas.openxmlformats.org/officeDocument/2006/relationships/slideLayout" Target="../slideLayouts/slideLayout60.xml"/><Relationship Id="rId30" Type="http://schemas.openxmlformats.org/officeDocument/2006/relationships/slideLayout" Target="../slideLayouts/slideLayout63.xml"/><Relationship Id="rId8" Type="http://schemas.openxmlformats.org/officeDocument/2006/relationships/slideLayout" Target="../slideLayouts/slideLayout41.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69.xml"/><Relationship Id="rId2" Type="http://schemas.openxmlformats.org/officeDocument/2006/relationships/slideLayout" Target="../slideLayouts/slideLayout68.xml"/><Relationship Id="rId1" Type="http://schemas.openxmlformats.org/officeDocument/2006/relationships/slideLayout" Target="../slideLayouts/slideLayout67.xml"/><Relationship Id="rId5" Type="http://schemas.openxmlformats.org/officeDocument/2006/relationships/theme" Target="../theme/theme3.xml"/><Relationship Id="rId4" Type="http://schemas.openxmlformats.org/officeDocument/2006/relationships/slideLayout" Target="../slideLayouts/slideLayout70.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73.xml"/><Relationship Id="rId2" Type="http://schemas.openxmlformats.org/officeDocument/2006/relationships/slideLayout" Target="../slideLayouts/slideLayout72.xml"/><Relationship Id="rId1" Type="http://schemas.openxmlformats.org/officeDocument/2006/relationships/slideLayout" Target="../slideLayouts/slideLayout71.xml"/><Relationship Id="rId6" Type="http://schemas.openxmlformats.org/officeDocument/2006/relationships/theme" Target="../theme/theme4.xml"/><Relationship Id="rId5" Type="http://schemas.openxmlformats.org/officeDocument/2006/relationships/slideLayout" Target="../slideLayouts/slideLayout75.xml"/><Relationship Id="rId4" Type="http://schemas.openxmlformats.org/officeDocument/2006/relationships/slideLayout" Target="../slideLayouts/slideLayout7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81000"/>
            <a:ext cx="11277600" cy="584775"/>
          </a:xfrm>
          <a:prstGeom prst="rect">
            <a:avLst/>
          </a:prstGeom>
        </p:spPr>
        <p:txBody>
          <a:bodyPr vert="horz" lIns="91440" tIns="45720" rIns="91440" bIns="45720" rtlCol="0" anchor="ctr" anchorCtr="0">
            <a:noAutofit/>
          </a:bodyPr>
          <a:lstStyle/>
          <a:p>
            <a:r>
              <a:rPr lang="en-US"/>
              <a:t>Click to edit Master title style</a:t>
            </a:r>
          </a:p>
        </p:txBody>
      </p:sp>
      <p:sp>
        <p:nvSpPr>
          <p:cNvPr id="4" name="Text Placeholder 3">
            <a:extLst>
              <a:ext uri="{FF2B5EF4-FFF2-40B4-BE49-F238E27FC236}">
                <a16:creationId xmlns:a16="http://schemas.microsoft.com/office/drawing/2014/main" id="{73E8C14A-20CD-D344-A1D8-47FECE9E998A}"/>
              </a:ext>
            </a:extLst>
          </p:cNvPr>
          <p:cNvSpPr>
            <a:spLocks noGrp="1"/>
          </p:cNvSpPr>
          <p:nvPr>
            <p:ph type="body" idx="1"/>
          </p:nvPr>
        </p:nvSpPr>
        <p:spPr>
          <a:xfrm>
            <a:off x="457200" y="1182445"/>
            <a:ext cx="11277600" cy="5047874"/>
          </a:xfrm>
          <a:prstGeom prst="rect">
            <a:avLst/>
          </a:prstGeom>
        </p:spPr>
        <p:txBody>
          <a:bodyPr vert="horz" lIns="91440" tIns="45720" rIns="91440" bIns="45720" rtlCol="0">
            <a:normAutofit/>
          </a:bodyPr>
          <a:lstStyle/>
          <a:p>
            <a:pPr lvl="0"/>
            <a:r>
              <a:rPr lang="en-US"/>
              <a:t>Arial 24 pt. Edit master text styles</a:t>
            </a:r>
          </a:p>
          <a:p>
            <a:pPr lvl="1"/>
            <a:r>
              <a:rPr lang="en-US"/>
              <a:t>Arial 24 PT. Second level</a:t>
            </a:r>
          </a:p>
          <a:p>
            <a:pPr lvl="2"/>
            <a:r>
              <a:rPr lang="en-US"/>
              <a:t>Arial 24 PT. Third level</a:t>
            </a:r>
          </a:p>
          <a:p>
            <a:pPr lvl="3"/>
            <a:r>
              <a:rPr lang="en-US"/>
              <a:t>Arial 24 PT. Fourth level</a:t>
            </a:r>
          </a:p>
          <a:p>
            <a:pPr lvl="4"/>
            <a:r>
              <a:rPr lang="en-US"/>
              <a:t>Arial 22 PT. Fifth level</a:t>
            </a:r>
          </a:p>
          <a:p>
            <a:pPr lvl="5"/>
            <a:r>
              <a:rPr lang="en-US"/>
              <a:t>Arial 18 PT. Sixth level</a:t>
            </a:r>
          </a:p>
          <a:p>
            <a:pPr lvl="6"/>
            <a:r>
              <a:rPr lang="en-US"/>
              <a:t>Arial 16 PT. Seventh level</a:t>
            </a:r>
          </a:p>
        </p:txBody>
      </p:sp>
      <p:sp>
        <p:nvSpPr>
          <p:cNvPr id="7" name="Slide Number Placeholder 6"/>
          <p:cNvSpPr>
            <a:spLocks noGrp="1"/>
          </p:cNvSpPr>
          <p:nvPr>
            <p:ph type="sldNum" sz="quarter" idx="4"/>
          </p:nvPr>
        </p:nvSpPr>
        <p:spPr>
          <a:xfrm>
            <a:off x="10934700" y="6487280"/>
            <a:ext cx="800100" cy="251853"/>
          </a:xfrm>
          <a:prstGeom prst="rect">
            <a:avLst/>
          </a:prstGeom>
        </p:spPr>
        <p:txBody>
          <a:bodyPr vert="horz" lIns="0" tIns="45720" rIns="0" bIns="45720" rtlCol="0" anchor="ctr"/>
          <a:lstStyle>
            <a:lvl1pPr marL="0" algn="r" defTabSz="914400" rtl="0" eaLnBrk="1" latinLnBrk="0" hangingPunct="1">
              <a:defRPr lang="en-US" sz="800" kern="1200" cap="all" baseline="0" smtClean="0">
                <a:solidFill>
                  <a:schemeClr val="tx2"/>
                </a:solidFill>
                <a:latin typeface="+mn-lt"/>
                <a:ea typeface="+mn-ea"/>
                <a:cs typeface="+mn-cs"/>
              </a:defRPr>
            </a:lvl1pPr>
          </a:lstStyle>
          <a:p>
            <a:fld id="{2F2F552B-1952-B44E-8CAB-5705F0ACD2E2}" type="slidenum">
              <a:rPr lang="uk-UA" smtClean="0"/>
              <a:pPr/>
              <a:t>‹#›</a:t>
            </a:fld>
            <a:endParaRPr lang="uk-UA"/>
          </a:p>
        </p:txBody>
      </p:sp>
      <p:sp>
        <p:nvSpPr>
          <p:cNvPr id="5" name="Footer Placeholder 8">
            <a:extLst>
              <a:ext uri="{FF2B5EF4-FFF2-40B4-BE49-F238E27FC236}">
                <a16:creationId xmlns:a16="http://schemas.microsoft.com/office/drawing/2014/main" id="{F82DF8D3-2BEA-4C2B-A83D-F7B226434259}"/>
              </a:ext>
            </a:extLst>
          </p:cNvPr>
          <p:cNvSpPr txBox="1">
            <a:spLocks/>
          </p:cNvSpPr>
          <p:nvPr userDrawn="1"/>
        </p:nvSpPr>
        <p:spPr>
          <a:xfrm>
            <a:off x="3919122" y="6523689"/>
            <a:ext cx="4353756" cy="215444"/>
          </a:xfrm>
          <a:prstGeom prst="rect">
            <a:avLst/>
          </a:prstGeom>
        </p:spPr>
        <p:txBody>
          <a:bodyPr vert="horz" wrap="square" lIns="0" tIns="45720" rIns="0" bIns="45720" rtlCol="0" anchor="ctr">
            <a:spAutoFit/>
          </a:bodyPr>
          <a:lstStyle>
            <a:defPPr>
              <a:defRPr lang="en-US"/>
            </a:defPPr>
            <a:lvl1pPr>
              <a:defRPr sz="800" cap="all" baseline="0">
                <a:solidFill>
                  <a:schemeClr val="tx2"/>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r>
              <a:rPr lang="en-US"/>
              <a:t>© 2022 THE MITRE CORPORATION. ALL RIGHTS RESERVED.</a:t>
            </a:r>
          </a:p>
        </p:txBody>
      </p:sp>
    </p:spTree>
    <p:extLst>
      <p:ext uri="{BB962C8B-B14F-4D97-AF65-F5344CB8AC3E}">
        <p14:creationId xmlns:p14="http://schemas.microsoft.com/office/powerpoint/2010/main" val="1858441892"/>
      </p:ext>
    </p:extLst>
  </p:cSld>
  <p:clrMap bg1="dk1" tx1="lt1" bg2="dk2" tx2="lt2" accent1="accent1" accent2="accent2" accent3="accent3" accent4="accent4" accent5="accent5" accent6="accent6" hlink="hlink" folHlink="folHlink"/>
  <p:sldLayoutIdLst>
    <p:sldLayoutId id="2147483886" r:id="rId1"/>
    <p:sldLayoutId id="2147483830" r:id="rId2"/>
    <p:sldLayoutId id="2147483776" r:id="rId3"/>
    <p:sldLayoutId id="2147483786" r:id="rId4"/>
    <p:sldLayoutId id="2147483787" r:id="rId5"/>
    <p:sldLayoutId id="2147483772" r:id="rId6"/>
    <p:sldLayoutId id="2147483773" r:id="rId7"/>
    <p:sldLayoutId id="2147483788" r:id="rId8"/>
    <p:sldLayoutId id="2147483825" r:id="rId9"/>
    <p:sldLayoutId id="2147483789" r:id="rId10"/>
    <p:sldLayoutId id="2147483781" r:id="rId11"/>
    <p:sldLayoutId id="2147483782" r:id="rId12"/>
    <p:sldLayoutId id="2147483777" r:id="rId13"/>
    <p:sldLayoutId id="2147483778" r:id="rId14"/>
    <p:sldLayoutId id="2147483884" r:id="rId15"/>
    <p:sldLayoutId id="2147483779" r:id="rId16"/>
    <p:sldLayoutId id="2147483780" r:id="rId17"/>
    <p:sldLayoutId id="2147483791" r:id="rId18"/>
    <p:sldLayoutId id="2147483794" r:id="rId19"/>
    <p:sldLayoutId id="2147483795" r:id="rId20"/>
    <p:sldLayoutId id="2147483771" r:id="rId21"/>
    <p:sldLayoutId id="2147483796" r:id="rId22"/>
    <p:sldLayoutId id="2147483889" r:id="rId23"/>
    <p:sldLayoutId id="2147483891" r:id="rId24"/>
    <p:sldLayoutId id="2147483824" r:id="rId25"/>
    <p:sldLayoutId id="2147483888" r:id="rId26"/>
    <p:sldLayoutId id="2147483890" r:id="rId27"/>
    <p:sldLayoutId id="2147483658" r:id="rId28"/>
    <p:sldLayoutId id="2147483783" r:id="rId29"/>
    <p:sldLayoutId id="2147483893" r:id="rId30"/>
    <p:sldLayoutId id="2147483895" r:id="rId31"/>
    <p:sldLayoutId id="2147483898" r:id="rId32"/>
    <p:sldLayoutId id="2147483900" r:id="rId33"/>
  </p:sldLayoutIdLst>
  <p:hf hdr="0" ftr="0" dt="0"/>
  <p:txStyles>
    <p:titleStyle>
      <a:lvl1pPr algn="l" defTabSz="914400" rtl="0" eaLnBrk="1" latinLnBrk="0" hangingPunct="1">
        <a:lnSpc>
          <a:spcPct val="100000"/>
        </a:lnSpc>
        <a:spcBef>
          <a:spcPct val="0"/>
        </a:spcBef>
        <a:buNone/>
        <a:defRPr sz="3200" b="1" i="0" kern="1200" cap="none" baseline="0">
          <a:solidFill>
            <a:schemeClr val="tx2"/>
          </a:solidFill>
          <a:latin typeface="+mn-lt"/>
          <a:ea typeface="Arial Narrow" charset="0"/>
          <a:cs typeface="Arial Narrow" charset="0"/>
        </a:defRPr>
      </a:lvl1pPr>
    </p:titleStyle>
    <p:bodyStyle>
      <a:lvl1pPr marL="0" indent="0" algn="l" defTabSz="914400" rtl="0" eaLnBrk="1" latinLnBrk="0" hangingPunct="1">
        <a:lnSpc>
          <a:spcPct val="100000"/>
        </a:lnSpc>
        <a:spcBef>
          <a:spcPts val="600"/>
        </a:spcBef>
        <a:spcAft>
          <a:spcPts val="600"/>
        </a:spcAft>
        <a:buFont typeface="Arial"/>
        <a:buNone/>
        <a:defRPr sz="2400" b="1" i="0" kern="1200" cap="none" baseline="0">
          <a:solidFill>
            <a:schemeClr val="tx2"/>
          </a:solidFill>
          <a:latin typeface="+mn-lt"/>
          <a:ea typeface="Arial Narrow" charset="0"/>
          <a:cs typeface="Arial Narrow" charset="0"/>
        </a:defRPr>
      </a:lvl1pPr>
      <a:lvl2pPr marL="9525" indent="0" algn="l" defTabSz="914400" rtl="0" eaLnBrk="1" latinLnBrk="0" hangingPunct="1">
        <a:lnSpc>
          <a:spcPct val="100000"/>
        </a:lnSpc>
        <a:spcBef>
          <a:spcPts val="600"/>
        </a:spcBef>
        <a:spcAft>
          <a:spcPts val="600"/>
        </a:spcAft>
        <a:buFont typeface="Arial"/>
        <a:buNone/>
        <a:tabLst/>
        <a:defRPr lang="en-US" sz="2400" b="0" i="0" kern="1200" baseline="0" dirty="0" smtClean="0">
          <a:solidFill>
            <a:schemeClr val="tx2"/>
          </a:solidFill>
          <a:latin typeface="+mn-lt"/>
          <a:ea typeface="Arial Narrow" charset="0"/>
          <a:cs typeface="Arial Narrow" charset="0"/>
        </a:defRPr>
      </a:lvl2pPr>
      <a:lvl3pPr marL="238125" indent="-238125" algn="l" defTabSz="914400" rtl="0" eaLnBrk="1" latinLnBrk="0" hangingPunct="1">
        <a:lnSpc>
          <a:spcPct val="100000"/>
        </a:lnSpc>
        <a:spcBef>
          <a:spcPts val="600"/>
        </a:spcBef>
        <a:spcAft>
          <a:spcPts val="600"/>
        </a:spcAft>
        <a:buClrTx/>
        <a:buSzPct val="110000"/>
        <a:buFont typeface="Wingdings" panose="05000000000000000000" pitchFamily="2" charset="2"/>
        <a:buChar char="§"/>
        <a:tabLst/>
        <a:defRPr lang="en-US" sz="2400" b="0" i="0" kern="1200" baseline="0" dirty="0" smtClean="0">
          <a:solidFill>
            <a:schemeClr val="tx2"/>
          </a:solidFill>
          <a:latin typeface="+mn-lt"/>
          <a:ea typeface="Arial Narrow" charset="0"/>
          <a:cs typeface="Arial Narrow" charset="0"/>
        </a:defRPr>
      </a:lvl3pPr>
      <a:lvl4pPr marL="693738" marR="0" indent="-347663" algn="l" defTabSz="914400" rtl="0" eaLnBrk="1" fontAlgn="auto" latinLnBrk="0" hangingPunct="1">
        <a:lnSpc>
          <a:spcPct val="100000"/>
        </a:lnSpc>
        <a:spcBef>
          <a:spcPts val="500"/>
        </a:spcBef>
        <a:spcAft>
          <a:spcPts val="600"/>
        </a:spcAft>
        <a:buClrTx/>
        <a:buSzPct val="110000"/>
        <a:buFont typeface="Wingdings" panose="05000000000000000000" pitchFamily="2" charset="2"/>
        <a:buChar char="§"/>
        <a:tabLst/>
        <a:defRPr lang="en-US" sz="2400" b="0" i="0" kern="1200" dirty="0" smtClean="0">
          <a:solidFill>
            <a:schemeClr val="tx2"/>
          </a:solidFill>
          <a:latin typeface="+mn-lt"/>
          <a:ea typeface="Arial Narrow" charset="0"/>
          <a:cs typeface="Arial Narrow" charset="0"/>
        </a:defRPr>
      </a:lvl4pPr>
      <a:lvl5pPr marL="1543050" marR="0" indent="-339725" algn="l" defTabSz="914400" rtl="0" eaLnBrk="1" fontAlgn="auto" latinLnBrk="0" hangingPunct="1">
        <a:lnSpc>
          <a:spcPct val="100000"/>
        </a:lnSpc>
        <a:spcBef>
          <a:spcPts val="600"/>
        </a:spcBef>
        <a:spcAft>
          <a:spcPts val="600"/>
        </a:spcAft>
        <a:buClrTx/>
        <a:buSzPct val="95000"/>
        <a:buFont typeface="Wingdings" panose="05000000000000000000" pitchFamily="2" charset="2"/>
        <a:buChar char="§"/>
        <a:tabLst/>
        <a:defRPr lang="en-US" sz="2200" b="0" i="0" kern="1200" baseline="0" dirty="0" smtClean="0">
          <a:solidFill>
            <a:schemeClr val="tx2"/>
          </a:solidFill>
          <a:latin typeface="+mn-lt"/>
          <a:ea typeface="Arial Narrow" charset="0"/>
          <a:cs typeface="Arial Narrow" charset="0"/>
        </a:defRPr>
      </a:lvl5pPr>
      <a:lvl6pPr marL="1947863" marR="0" indent="-231775" algn="l" defTabSz="914400" rtl="0" eaLnBrk="1" fontAlgn="auto" latinLnBrk="0" hangingPunct="1">
        <a:lnSpc>
          <a:spcPct val="100000"/>
        </a:lnSpc>
        <a:spcBef>
          <a:spcPts val="600"/>
        </a:spcBef>
        <a:spcAft>
          <a:spcPts val="600"/>
        </a:spcAft>
        <a:buClrTx/>
        <a:buSzPct val="110000"/>
        <a:buFont typeface="Wingdings" panose="05000000000000000000" pitchFamily="2" charset="2"/>
        <a:buChar char="§"/>
        <a:tabLst/>
        <a:defRPr sz="1800" b="0" kern="1200" cap="none" baseline="0">
          <a:solidFill>
            <a:schemeClr val="tx2"/>
          </a:solidFill>
          <a:latin typeface="+mn-lt"/>
          <a:ea typeface="+mn-ea"/>
          <a:cs typeface="+mn-cs"/>
        </a:defRPr>
      </a:lvl6pPr>
      <a:lvl7pPr marL="2290763" indent="-223838" algn="l" defTabSz="914400" rtl="0" eaLnBrk="1" latinLnBrk="0" hangingPunct="1">
        <a:lnSpc>
          <a:spcPct val="100000"/>
        </a:lnSpc>
        <a:spcBef>
          <a:spcPts val="500"/>
        </a:spcBef>
        <a:buFont typeface="Wingdings" panose="05000000000000000000" pitchFamily="2" charset="2"/>
        <a:buChar char="§"/>
        <a:tabLst/>
        <a:defRPr sz="1600" kern="1200">
          <a:solidFill>
            <a:schemeClr val="tx2"/>
          </a:solidFill>
          <a:latin typeface="+mn-lt"/>
          <a:ea typeface="+mn-ea"/>
          <a:cs typeface="+mn-cs"/>
        </a:defRPr>
      </a:lvl7pPr>
      <a:lvl8pPr marL="3136392" indent="0" algn="l" defTabSz="914400" rtl="0" eaLnBrk="1" latinLnBrk="0" hangingPunct="1">
        <a:lnSpc>
          <a:spcPct val="90000"/>
        </a:lnSpc>
        <a:spcBef>
          <a:spcPts val="500"/>
        </a:spcBef>
        <a:buFont typeface="Arial"/>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36" userDrawn="1">
          <p15:clr>
            <a:srgbClr val="F26B43"/>
          </p15:clr>
        </p15:guide>
        <p15:guide id="2" pos="288" userDrawn="1">
          <p15:clr>
            <a:srgbClr val="F26B43"/>
          </p15:clr>
        </p15:guide>
        <p15:guide id="25" pos="7392" userDrawn="1">
          <p15:clr>
            <a:srgbClr val="F26B43"/>
          </p15:clr>
        </p15:guide>
        <p15:guide id="26" orient="horz" pos="3936" userDrawn="1">
          <p15:clr>
            <a:srgbClr val="F26B43"/>
          </p15:clr>
        </p15:guide>
        <p15:guide id="27" orient="horz" pos="240" userDrawn="1">
          <p15:clr>
            <a:srgbClr val="F26B43"/>
          </p15:clr>
        </p15:guide>
        <p15:guide id="28" orient="horz" pos="4248" userDrawn="1">
          <p15:clr>
            <a:srgbClr val="F26B43"/>
          </p15:clr>
        </p15:guide>
        <p15:guide id="29" pos="3840" userDrawn="1">
          <p15:clr>
            <a:srgbClr val="F26B43"/>
          </p15:clr>
        </p15:guide>
        <p15:guide id="30" orient="horz" pos="4200" userDrawn="1">
          <p15:clr>
            <a:srgbClr val="F26B43"/>
          </p15:clr>
        </p15:guide>
        <p15:guide id="31" orient="horz" pos="4128" userDrawn="1">
          <p15:clr>
            <a:srgbClr val="F26B43"/>
          </p15:clr>
        </p15:guide>
        <p15:guide id="32" orient="horz" pos="93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81000"/>
            <a:ext cx="11277600" cy="584775"/>
          </a:xfrm>
          <a:prstGeom prst="rect">
            <a:avLst/>
          </a:prstGeom>
        </p:spPr>
        <p:txBody>
          <a:bodyPr vert="horz" lIns="91440" tIns="45720" rIns="91440" bIns="45720" rtlCol="0" anchor="ctr" anchorCtr="0">
            <a:noAutofit/>
          </a:bodyPr>
          <a:lstStyle/>
          <a:p>
            <a:r>
              <a:rPr lang="en-US"/>
              <a:t>Click to edit Master title style</a:t>
            </a:r>
          </a:p>
        </p:txBody>
      </p:sp>
      <p:sp>
        <p:nvSpPr>
          <p:cNvPr id="4" name="Text Placeholder 3">
            <a:extLst>
              <a:ext uri="{FF2B5EF4-FFF2-40B4-BE49-F238E27FC236}">
                <a16:creationId xmlns:a16="http://schemas.microsoft.com/office/drawing/2014/main" id="{73E8C14A-20CD-D344-A1D8-47FECE9E998A}"/>
              </a:ext>
            </a:extLst>
          </p:cNvPr>
          <p:cNvSpPr>
            <a:spLocks noGrp="1"/>
          </p:cNvSpPr>
          <p:nvPr>
            <p:ph type="body" idx="1"/>
          </p:nvPr>
        </p:nvSpPr>
        <p:spPr>
          <a:xfrm>
            <a:off x="457200" y="1182445"/>
            <a:ext cx="11277600" cy="5047874"/>
          </a:xfrm>
          <a:prstGeom prst="rect">
            <a:avLst/>
          </a:prstGeom>
        </p:spPr>
        <p:txBody>
          <a:bodyPr vert="horz" lIns="91440" tIns="45720" rIns="91440" bIns="45720" rtlCol="0">
            <a:normAutofit/>
          </a:bodyPr>
          <a:lstStyle/>
          <a:p>
            <a:pPr lvl="0"/>
            <a:r>
              <a:rPr lang="en-US"/>
              <a:t>Arial 24 pt. Edit master text styles</a:t>
            </a:r>
          </a:p>
          <a:p>
            <a:pPr lvl="1"/>
            <a:r>
              <a:rPr lang="en-US"/>
              <a:t>Arial 24 PT. Second level</a:t>
            </a:r>
          </a:p>
          <a:p>
            <a:pPr lvl="2"/>
            <a:r>
              <a:rPr lang="en-US"/>
              <a:t>Arial 24 PT. Third level</a:t>
            </a:r>
          </a:p>
          <a:p>
            <a:pPr lvl="3"/>
            <a:r>
              <a:rPr lang="en-US"/>
              <a:t>Arial 24 PT. Fourth level</a:t>
            </a:r>
          </a:p>
          <a:p>
            <a:pPr lvl="4"/>
            <a:r>
              <a:rPr lang="en-US"/>
              <a:t>Arial 22 PT. Fifth level</a:t>
            </a:r>
          </a:p>
          <a:p>
            <a:pPr lvl="5"/>
            <a:r>
              <a:rPr lang="en-US"/>
              <a:t>Arial 18 PT. Sixth level</a:t>
            </a:r>
          </a:p>
          <a:p>
            <a:pPr lvl="6"/>
            <a:r>
              <a:rPr lang="en-US"/>
              <a:t>Arial 16 PT. Seventh level</a:t>
            </a:r>
          </a:p>
        </p:txBody>
      </p:sp>
      <p:sp>
        <p:nvSpPr>
          <p:cNvPr id="7" name="Slide Number Placeholder 6"/>
          <p:cNvSpPr>
            <a:spLocks noGrp="1"/>
          </p:cNvSpPr>
          <p:nvPr>
            <p:ph type="sldNum" sz="quarter" idx="4"/>
          </p:nvPr>
        </p:nvSpPr>
        <p:spPr>
          <a:xfrm>
            <a:off x="10934700" y="6487280"/>
            <a:ext cx="800100" cy="251853"/>
          </a:xfrm>
          <a:prstGeom prst="rect">
            <a:avLst/>
          </a:prstGeom>
        </p:spPr>
        <p:txBody>
          <a:bodyPr vert="horz" lIns="0" tIns="45720" rIns="0" bIns="45720" rtlCol="0" anchor="ctr"/>
          <a:lstStyle>
            <a:lvl1pPr marL="0" algn="r" defTabSz="914400" rtl="0" eaLnBrk="1" latinLnBrk="0" hangingPunct="1">
              <a:defRPr lang="en-US" sz="800" kern="1200" cap="all" baseline="0" smtClean="0">
                <a:solidFill>
                  <a:schemeClr val="tx2"/>
                </a:solidFill>
                <a:latin typeface="+mn-lt"/>
                <a:ea typeface="+mn-ea"/>
                <a:cs typeface="+mn-cs"/>
              </a:defRPr>
            </a:lvl1pPr>
          </a:lstStyle>
          <a:p>
            <a:fld id="{2F2F552B-1952-B44E-8CAB-5705F0ACD2E2}" type="slidenum">
              <a:rPr lang="uk-UA" smtClean="0"/>
              <a:pPr/>
              <a:t>‹#›</a:t>
            </a:fld>
            <a:endParaRPr lang="uk-UA"/>
          </a:p>
        </p:txBody>
      </p:sp>
      <p:sp>
        <p:nvSpPr>
          <p:cNvPr id="5" name="Footer Placeholder 8">
            <a:extLst>
              <a:ext uri="{FF2B5EF4-FFF2-40B4-BE49-F238E27FC236}">
                <a16:creationId xmlns:a16="http://schemas.microsoft.com/office/drawing/2014/main" id="{F82DF8D3-2BEA-4C2B-A83D-F7B226434259}"/>
              </a:ext>
            </a:extLst>
          </p:cNvPr>
          <p:cNvSpPr txBox="1">
            <a:spLocks/>
          </p:cNvSpPr>
          <p:nvPr userDrawn="1"/>
        </p:nvSpPr>
        <p:spPr>
          <a:xfrm>
            <a:off x="3919122" y="6523689"/>
            <a:ext cx="4353756" cy="215444"/>
          </a:xfrm>
          <a:prstGeom prst="rect">
            <a:avLst/>
          </a:prstGeom>
        </p:spPr>
        <p:txBody>
          <a:bodyPr vert="horz" wrap="square" lIns="0" tIns="45720" rIns="0" bIns="45720" rtlCol="0" anchor="ctr">
            <a:spAutoFit/>
          </a:bodyPr>
          <a:lstStyle>
            <a:defPPr>
              <a:defRPr lang="en-US"/>
            </a:defPPr>
            <a:lvl1pPr>
              <a:defRPr sz="800" cap="all" baseline="0">
                <a:solidFill>
                  <a:schemeClr val="tx2"/>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a:t>© 2020 THE MITRE CORPORATION. ALL RIGHTS RESERVED. FOR INTERNAL USE ONLY.</a:t>
            </a:r>
          </a:p>
        </p:txBody>
      </p:sp>
    </p:spTree>
    <p:extLst>
      <p:ext uri="{BB962C8B-B14F-4D97-AF65-F5344CB8AC3E}">
        <p14:creationId xmlns:p14="http://schemas.microsoft.com/office/powerpoint/2010/main" val="2325354955"/>
      </p:ext>
    </p:extLst>
  </p:cSld>
  <p:clrMap bg1="lt1" tx1="dk1" bg2="lt2" tx2="dk2" accent1="accent1" accent2="accent2" accent3="accent3" accent4="accent4" accent5="accent5" accent6="accent6" hlink="hlink" folHlink="folHlink"/>
  <p:sldLayoutIdLst>
    <p:sldLayoutId id="2147483885" r:id="rId1"/>
    <p:sldLayoutId id="2147483832" r:id="rId2"/>
    <p:sldLayoutId id="2147483834" r:id="rId3"/>
    <p:sldLayoutId id="2147483887" r:id="rId4"/>
    <p:sldLayoutId id="2147483835" r:id="rId5"/>
    <p:sldLayoutId id="2147483836" r:id="rId6"/>
    <p:sldLayoutId id="2147483702" r:id="rId7"/>
    <p:sldLayoutId id="2147483838" r:id="rId8"/>
    <p:sldLayoutId id="2147483840" r:id="rId9"/>
    <p:sldLayoutId id="2147483842" r:id="rId10"/>
    <p:sldLayoutId id="2147483843" r:id="rId11"/>
    <p:sldLayoutId id="2147483846" r:id="rId12"/>
    <p:sldLayoutId id="2147483847" r:id="rId13"/>
    <p:sldLayoutId id="2147483850" r:id="rId14"/>
    <p:sldLayoutId id="2147483851" r:id="rId15"/>
    <p:sldLayoutId id="2147483853" r:id="rId16"/>
    <p:sldLayoutId id="2147483854" r:id="rId17"/>
    <p:sldLayoutId id="2147483855" r:id="rId18"/>
    <p:sldLayoutId id="2147483856" r:id="rId19"/>
    <p:sldLayoutId id="2147483857" r:id="rId20"/>
    <p:sldLayoutId id="2147483858" r:id="rId21"/>
    <p:sldLayoutId id="2147483860" r:id="rId22"/>
    <p:sldLayoutId id="2147483862" r:id="rId23"/>
    <p:sldLayoutId id="2147483864" r:id="rId24"/>
    <p:sldLayoutId id="2147483866" r:id="rId25"/>
    <p:sldLayoutId id="2147483868" r:id="rId26"/>
    <p:sldLayoutId id="2147483870" r:id="rId27"/>
    <p:sldLayoutId id="2147483871" r:id="rId28"/>
    <p:sldLayoutId id="2147483872" r:id="rId29"/>
    <p:sldLayoutId id="2147483873" r:id="rId30"/>
    <p:sldLayoutId id="2147483878" r:id="rId31"/>
    <p:sldLayoutId id="2147483880" r:id="rId32"/>
    <p:sldLayoutId id="2147483883" r:id="rId33"/>
  </p:sldLayoutIdLst>
  <p:hf hdr="0" ftr="0" dt="0"/>
  <p:txStyles>
    <p:titleStyle>
      <a:lvl1pPr algn="l" defTabSz="914400" rtl="0" eaLnBrk="1" latinLnBrk="0" hangingPunct="1">
        <a:lnSpc>
          <a:spcPct val="100000"/>
        </a:lnSpc>
        <a:spcBef>
          <a:spcPct val="0"/>
        </a:spcBef>
        <a:buNone/>
        <a:defRPr sz="3200" b="1" i="0" kern="1200" cap="none" baseline="0">
          <a:solidFill>
            <a:schemeClr val="tx2"/>
          </a:solidFill>
          <a:latin typeface="+mn-lt"/>
          <a:ea typeface="Arial Narrow" charset="0"/>
          <a:cs typeface="Arial Narrow" charset="0"/>
        </a:defRPr>
      </a:lvl1pPr>
    </p:titleStyle>
    <p:bodyStyle>
      <a:lvl1pPr marL="0" indent="0" algn="l" defTabSz="914400" rtl="0" eaLnBrk="1" latinLnBrk="0" hangingPunct="1">
        <a:lnSpc>
          <a:spcPct val="100000"/>
        </a:lnSpc>
        <a:spcBef>
          <a:spcPts val="600"/>
        </a:spcBef>
        <a:spcAft>
          <a:spcPts val="600"/>
        </a:spcAft>
        <a:buFont typeface="Arial"/>
        <a:buNone/>
        <a:defRPr sz="2400" b="1" i="0" kern="1200" cap="none" baseline="0">
          <a:solidFill>
            <a:schemeClr val="tx2"/>
          </a:solidFill>
          <a:latin typeface="+mn-lt"/>
          <a:ea typeface="Arial Narrow" charset="0"/>
          <a:cs typeface="Arial Narrow" charset="0"/>
        </a:defRPr>
      </a:lvl1pPr>
      <a:lvl2pPr marL="9525" indent="0" algn="l" defTabSz="914400" rtl="0" eaLnBrk="1" latinLnBrk="0" hangingPunct="1">
        <a:lnSpc>
          <a:spcPct val="100000"/>
        </a:lnSpc>
        <a:spcBef>
          <a:spcPts val="600"/>
        </a:spcBef>
        <a:spcAft>
          <a:spcPts val="600"/>
        </a:spcAft>
        <a:buFont typeface="Arial"/>
        <a:buNone/>
        <a:tabLst/>
        <a:defRPr lang="en-US" sz="2400" b="0" i="0" kern="1200" baseline="0" dirty="0" smtClean="0">
          <a:solidFill>
            <a:schemeClr val="tx2"/>
          </a:solidFill>
          <a:latin typeface="+mn-lt"/>
          <a:ea typeface="Arial Narrow" charset="0"/>
          <a:cs typeface="Arial Narrow" charset="0"/>
        </a:defRPr>
      </a:lvl2pPr>
      <a:lvl3pPr marL="238125" indent="-238125" algn="l" defTabSz="914400" rtl="0" eaLnBrk="1" latinLnBrk="0" hangingPunct="1">
        <a:lnSpc>
          <a:spcPct val="100000"/>
        </a:lnSpc>
        <a:spcBef>
          <a:spcPts val="600"/>
        </a:spcBef>
        <a:spcAft>
          <a:spcPts val="600"/>
        </a:spcAft>
        <a:buClrTx/>
        <a:buSzPct val="110000"/>
        <a:buFont typeface="Wingdings" panose="05000000000000000000" pitchFamily="2" charset="2"/>
        <a:buChar char="§"/>
        <a:tabLst/>
        <a:defRPr lang="en-US" sz="2400" b="0" i="0" kern="1200" baseline="0" dirty="0" smtClean="0">
          <a:solidFill>
            <a:schemeClr val="tx2"/>
          </a:solidFill>
          <a:latin typeface="+mn-lt"/>
          <a:ea typeface="Arial Narrow" charset="0"/>
          <a:cs typeface="Arial Narrow" charset="0"/>
        </a:defRPr>
      </a:lvl3pPr>
      <a:lvl4pPr marL="693738" marR="0" indent="-347663" algn="l" defTabSz="914400" rtl="0" eaLnBrk="1" fontAlgn="auto" latinLnBrk="0" hangingPunct="1">
        <a:lnSpc>
          <a:spcPct val="100000"/>
        </a:lnSpc>
        <a:spcBef>
          <a:spcPts val="500"/>
        </a:spcBef>
        <a:spcAft>
          <a:spcPts val="600"/>
        </a:spcAft>
        <a:buClrTx/>
        <a:buSzPct val="110000"/>
        <a:buFont typeface="Wingdings" panose="05000000000000000000" pitchFamily="2" charset="2"/>
        <a:buChar char="§"/>
        <a:tabLst/>
        <a:defRPr lang="en-US" sz="2400" b="0" i="0" kern="1200" dirty="0" smtClean="0">
          <a:solidFill>
            <a:schemeClr val="tx2"/>
          </a:solidFill>
          <a:latin typeface="+mn-lt"/>
          <a:ea typeface="Arial Narrow" charset="0"/>
          <a:cs typeface="Arial Narrow" charset="0"/>
        </a:defRPr>
      </a:lvl4pPr>
      <a:lvl5pPr marL="1543050" marR="0" indent="-339725" algn="l" defTabSz="914400" rtl="0" eaLnBrk="1" fontAlgn="auto" latinLnBrk="0" hangingPunct="1">
        <a:lnSpc>
          <a:spcPct val="100000"/>
        </a:lnSpc>
        <a:spcBef>
          <a:spcPts val="600"/>
        </a:spcBef>
        <a:spcAft>
          <a:spcPts val="600"/>
        </a:spcAft>
        <a:buClrTx/>
        <a:buSzPct val="95000"/>
        <a:buFont typeface="Wingdings" panose="05000000000000000000" pitchFamily="2" charset="2"/>
        <a:buChar char="§"/>
        <a:tabLst/>
        <a:defRPr lang="en-US" sz="2200" b="0" i="0" kern="1200" baseline="0" dirty="0" smtClean="0">
          <a:solidFill>
            <a:schemeClr val="tx2"/>
          </a:solidFill>
          <a:latin typeface="+mn-lt"/>
          <a:ea typeface="Arial Narrow" charset="0"/>
          <a:cs typeface="Arial Narrow" charset="0"/>
        </a:defRPr>
      </a:lvl5pPr>
      <a:lvl6pPr marL="1947863" marR="0" indent="-231775" algn="l" defTabSz="914400" rtl="0" eaLnBrk="1" fontAlgn="auto" latinLnBrk="0" hangingPunct="1">
        <a:lnSpc>
          <a:spcPct val="100000"/>
        </a:lnSpc>
        <a:spcBef>
          <a:spcPts val="600"/>
        </a:spcBef>
        <a:spcAft>
          <a:spcPts val="600"/>
        </a:spcAft>
        <a:buClrTx/>
        <a:buSzPct val="110000"/>
        <a:buFont typeface="Wingdings" panose="05000000000000000000" pitchFamily="2" charset="2"/>
        <a:buChar char="§"/>
        <a:tabLst/>
        <a:defRPr sz="1800" b="0" kern="1200" cap="none" baseline="0">
          <a:solidFill>
            <a:schemeClr val="tx2"/>
          </a:solidFill>
          <a:latin typeface="+mn-lt"/>
          <a:ea typeface="+mn-ea"/>
          <a:cs typeface="+mn-cs"/>
        </a:defRPr>
      </a:lvl6pPr>
      <a:lvl7pPr marL="2290763" indent="-223838" algn="l" defTabSz="914400" rtl="0" eaLnBrk="1" latinLnBrk="0" hangingPunct="1">
        <a:lnSpc>
          <a:spcPct val="100000"/>
        </a:lnSpc>
        <a:spcBef>
          <a:spcPts val="500"/>
        </a:spcBef>
        <a:buFont typeface="Wingdings" panose="05000000000000000000" pitchFamily="2" charset="2"/>
        <a:buChar char="§"/>
        <a:tabLst/>
        <a:defRPr sz="1600" kern="1200">
          <a:solidFill>
            <a:schemeClr val="tx2"/>
          </a:solidFill>
          <a:latin typeface="+mn-lt"/>
          <a:ea typeface="+mn-ea"/>
          <a:cs typeface="+mn-cs"/>
        </a:defRPr>
      </a:lvl7pPr>
      <a:lvl8pPr marL="3136392" indent="0" algn="l" defTabSz="914400" rtl="0" eaLnBrk="1" latinLnBrk="0" hangingPunct="1">
        <a:lnSpc>
          <a:spcPct val="90000"/>
        </a:lnSpc>
        <a:spcBef>
          <a:spcPts val="500"/>
        </a:spcBef>
        <a:buFont typeface="Arial"/>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36">
          <p15:clr>
            <a:srgbClr val="F26B43"/>
          </p15:clr>
        </p15:guide>
        <p15:guide id="2" pos="288">
          <p15:clr>
            <a:srgbClr val="F26B43"/>
          </p15:clr>
        </p15:guide>
        <p15:guide id="25" pos="7392">
          <p15:clr>
            <a:srgbClr val="F26B43"/>
          </p15:clr>
        </p15:guide>
        <p15:guide id="26" orient="horz" pos="3936">
          <p15:clr>
            <a:srgbClr val="F26B43"/>
          </p15:clr>
        </p15:guide>
        <p15:guide id="27" orient="horz" pos="240">
          <p15:clr>
            <a:srgbClr val="F26B43"/>
          </p15:clr>
        </p15:guide>
        <p15:guide id="28" orient="horz" pos="4248">
          <p15:clr>
            <a:srgbClr val="F26B43"/>
          </p15:clr>
        </p15:guide>
        <p15:guide id="29" pos="3840">
          <p15:clr>
            <a:srgbClr val="F26B43"/>
          </p15:clr>
        </p15:guide>
        <p15:guide id="30" orient="horz" pos="4200">
          <p15:clr>
            <a:srgbClr val="F26B43"/>
          </p15:clr>
        </p15:guide>
        <p15:guide id="31" orient="horz" pos="4128">
          <p15:clr>
            <a:srgbClr val="F26B43"/>
          </p15:clr>
        </p15:guide>
        <p15:guide id="32" orient="horz" pos="93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81000"/>
            <a:ext cx="11277600" cy="584775"/>
          </a:xfrm>
          <a:prstGeom prst="rect">
            <a:avLst/>
          </a:prstGeom>
        </p:spPr>
        <p:txBody>
          <a:bodyPr vert="horz" lIns="91440" tIns="45720" rIns="91440" bIns="45720" rtlCol="0" anchor="ctr" anchorCtr="0">
            <a:noAutofit/>
          </a:bodyPr>
          <a:lstStyle/>
          <a:p>
            <a:r>
              <a:rPr lang="en-US"/>
              <a:t>Click to edit Master title style</a:t>
            </a:r>
          </a:p>
        </p:txBody>
      </p:sp>
      <p:sp>
        <p:nvSpPr>
          <p:cNvPr id="4" name="Text Placeholder 3">
            <a:extLst>
              <a:ext uri="{FF2B5EF4-FFF2-40B4-BE49-F238E27FC236}">
                <a16:creationId xmlns:a16="http://schemas.microsoft.com/office/drawing/2014/main" id="{73E8C14A-20CD-D344-A1D8-47FECE9E998A}"/>
              </a:ext>
            </a:extLst>
          </p:cNvPr>
          <p:cNvSpPr>
            <a:spLocks noGrp="1"/>
          </p:cNvSpPr>
          <p:nvPr>
            <p:ph type="body" idx="1"/>
          </p:nvPr>
        </p:nvSpPr>
        <p:spPr>
          <a:xfrm>
            <a:off x="457200" y="1182445"/>
            <a:ext cx="11277600" cy="5047874"/>
          </a:xfrm>
          <a:prstGeom prst="rect">
            <a:avLst/>
          </a:prstGeom>
        </p:spPr>
        <p:txBody>
          <a:bodyPr vert="horz" lIns="91440" tIns="45720" rIns="91440" bIns="45720" rtlCol="0">
            <a:normAutofit/>
          </a:bodyPr>
          <a:lstStyle/>
          <a:p>
            <a:pPr lvl="0"/>
            <a:r>
              <a:rPr lang="en-US"/>
              <a:t>Arial 24 pt. Edit master text styles</a:t>
            </a:r>
          </a:p>
          <a:p>
            <a:pPr lvl="1"/>
            <a:r>
              <a:rPr lang="en-US"/>
              <a:t>Arial 24 PT. Second level</a:t>
            </a:r>
          </a:p>
          <a:p>
            <a:pPr lvl="2"/>
            <a:r>
              <a:rPr lang="en-US"/>
              <a:t>Arial 24 PT. Third level</a:t>
            </a:r>
          </a:p>
          <a:p>
            <a:pPr lvl="3"/>
            <a:r>
              <a:rPr lang="en-US"/>
              <a:t>Arial 24 PT. Fourth level</a:t>
            </a:r>
          </a:p>
          <a:p>
            <a:pPr lvl="4"/>
            <a:r>
              <a:rPr lang="en-US"/>
              <a:t>Arial 22 PT. Fifth level</a:t>
            </a:r>
          </a:p>
          <a:p>
            <a:pPr lvl="5"/>
            <a:r>
              <a:rPr lang="en-US"/>
              <a:t>Arial 18 PT. Sixth level</a:t>
            </a:r>
          </a:p>
          <a:p>
            <a:pPr lvl="6"/>
            <a:r>
              <a:rPr lang="en-US"/>
              <a:t>Arial 16 PT. Seventh level</a:t>
            </a:r>
          </a:p>
        </p:txBody>
      </p:sp>
      <p:sp>
        <p:nvSpPr>
          <p:cNvPr id="7" name="Slide Number Placeholder 6"/>
          <p:cNvSpPr>
            <a:spLocks noGrp="1"/>
          </p:cNvSpPr>
          <p:nvPr>
            <p:ph type="sldNum" sz="quarter" idx="4"/>
          </p:nvPr>
        </p:nvSpPr>
        <p:spPr>
          <a:xfrm>
            <a:off x="10934700" y="6487280"/>
            <a:ext cx="800100" cy="251853"/>
          </a:xfrm>
          <a:prstGeom prst="rect">
            <a:avLst/>
          </a:prstGeom>
        </p:spPr>
        <p:txBody>
          <a:bodyPr vert="horz" lIns="0" tIns="45720" rIns="0" bIns="45720" rtlCol="0" anchor="ctr"/>
          <a:lstStyle>
            <a:lvl1pPr marL="0" algn="r" defTabSz="914400" rtl="0" eaLnBrk="1" latinLnBrk="0" hangingPunct="1">
              <a:defRPr lang="en-US" sz="800" kern="1200" cap="all" baseline="0" smtClean="0">
                <a:solidFill>
                  <a:schemeClr val="tx2"/>
                </a:solidFill>
                <a:latin typeface="+mn-lt"/>
                <a:ea typeface="+mn-ea"/>
                <a:cs typeface="+mn-cs"/>
              </a:defRPr>
            </a:lvl1pPr>
          </a:lstStyle>
          <a:p>
            <a:fld id="{2F2F552B-1952-B44E-8CAB-5705F0ACD2E2}" type="slidenum">
              <a:rPr lang="uk-UA" smtClean="0"/>
              <a:pPr/>
              <a:t>‹#›</a:t>
            </a:fld>
            <a:endParaRPr lang="uk-UA"/>
          </a:p>
        </p:txBody>
      </p:sp>
      <p:sp>
        <p:nvSpPr>
          <p:cNvPr id="5" name="Footer Placeholder 8">
            <a:extLst>
              <a:ext uri="{FF2B5EF4-FFF2-40B4-BE49-F238E27FC236}">
                <a16:creationId xmlns:a16="http://schemas.microsoft.com/office/drawing/2014/main" id="{F82DF8D3-2BEA-4C2B-A83D-F7B226434259}"/>
              </a:ext>
            </a:extLst>
          </p:cNvPr>
          <p:cNvSpPr txBox="1">
            <a:spLocks/>
          </p:cNvSpPr>
          <p:nvPr userDrawn="1"/>
        </p:nvSpPr>
        <p:spPr>
          <a:xfrm>
            <a:off x="6192776" y="6523689"/>
            <a:ext cx="4353756" cy="215444"/>
          </a:xfrm>
          <a:prstGeom prst="rect">
            <a:avLst/>
          </a:prstGeom>
        </p:spPr>
        <p:txBody>
          <a:bodyPr vert="horz" wrap="square" lIns="0" tIns="45720" rIns="0" bIns="45720" rtlCol="0" anchor="ctr">
            <a:spAutoFit/>
          </a:bodyPr>
          <a:lstStyle>
            <a:defPPr>
              <a:defRPr lang="en-US"/>
            </a:defPPr>
            <a:lvl1pPr>
              <a:defRPr sz="800" cap="all" baseline="0">
                <a:solidFill>
                  <a:schemeClr val="tx2"/>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a:t>© 2020 THE MITRE CORPORATION. ALL RIGHTS RESERVED. FOR INTERNAL USE ONLY.</a:t>
            </a:r>
          </a:p>
        </p:txBody>
      </p:sp>
    </p:spTree>
    <p:extLst>
      <p:ext uri="{BB962C8B-B14F-4D97-AF65-F5344CB8AC3E}">
        <p14:creationId xmlns:p14="http://schemas.microsoft.com/office/powerpoint/2010/main" val="2922449556"/>
      </p:ext>
    </p:extLst>
  </p:cSld>
  <p:clrMap bg1="dk1" tx1="lt1" bg2="dk2" tx2="lt2" accent1="accent1" accent2="accent2" accent3="accent3" accent4="accent4" accent5="accent5" accent6="accent6" hlink="hlink" folHlink="folHlink"/>
  <p:sldLayoutIdLst>
    <p:sldLayoutId id="2147483820" r:id="rId1"/>
    <p:sldLayoutId id="2147483821" r:id="rId2"/>
    <p:sldLayoutId id="2147483827" r:id="rId3"/>
    <p:sldLayoutId id="2147483828" r:id="rId4"/>
  </p:sldLayoutIdLst>
  <p:hf hdr="0" ftr="0" dt="0"/>
  <p:txStyles>
    <p:titleStyle>
      <a:lvl1pPr algn="l" defTabSz="914400" rtl="0" eaLnBrk="1" latinLnBrk="0" hangingPunct="1">
        <a:lnSpc>
          <a:spcPct val="100000"/>
        </a:lnSpc>
        <a:spcBef>
          <a:spcPct val="0"/>
        </a:spcBef>
        <a:buNone/>
        <a:defRPr sz="3200" b="1" i="0" kern="1200" cap="none" baseline="0">
          <a:solidFill>
            <a:schemeClr val="tx2"/>
          </a:solidFill>
          <a:latin typeface="+mn-lt"/>
          <a:ea typeface="Arial Narrow" charset="0"/>
          <a:cs typeface="Arial Narrow" charset="0"/>
        </a:defRPr>
      </a:lvl1pPr>
    </p:titleStyle>
    <p:bodyStyle>
      <a:lvl1pPr marL="342900" indent="-342900" algn="l" defTabSz="914400" rtl="0" eaLnBrk="1" latinLnBrk="0" hangingPunct="1">
        <a:lnSpc>
          <a:spcPct val="100000"/>
        </a:lnSpc>
        <a:spcBef>
          <a:spcPts val="600"/>
        </a:spcBef>
        <a:spcAft>
          <a:spcPts val="600"/>
        </a:spcAft>
        <a:buFont typeface="Wingdings" panose="05000000000000000000" pitchFamily="2" charset="2"/>
        <a:buChar char="§"/>
        <a:defRPr sz="2400" b="1" i="0" kern="1200" cap="none" baseline="0">
          <a:solidFill>
            <a:schemeClr val="tx2"/>
          </a:solidFill>
          <a:latin typeface="+mn-lt"/>
          <a:ea typeface="Arial Narrow" charset="0"/>
          <a:cs typeface="Arial Narrow" charset="0"/>
        </a:defRPr>
      </a:lvl1pPr>
      <a:lvl2pPr marL="352425" indent="-342900" algn="l" defTabSz="914400" rtl="0" eaLnBrk="1" latinLnBrk="0" hangingPunct="1">
        <a:lnSpc>
          <a:spcPct val="100000"/>
        </a:lnSpc>
        <a:spcBef>
          <a:spcPts val="600"/>
        </a:spcBef>
        <a:spcAft>
          <a:spcPts val="600"/>
        </a:spcAft>
        <a:buFont typeface="Wingdings" panose="05000000000000000000" pitchFamily="2" charset="2"/>
        <a:buChar char="§"/>
        <a:tabLst/>
        <a:defRPr lang="en-US" sz="2400" b="0" i="0" kern="1200" baseline="0" dirty="0" smtClean="0">
          <a:solidFill>
            <a:schemeClr val="tx2"/>
          </a:solidFill>
          <a:latin typeface="+mn-lt"/>
          <a:ea typeface="Arial Narrow" charset="0"/>
          <a:cs typeface="Arial Narrow" charset="0"/>
        </a:defRPr>
      </a:lvl2pPr>
      <a:lvl3pPr marL="238125" indent="-238125" algn="l" defTabSz="914400" rtl="0" eaLnBrk="1" latinLnBrk="0" hangingPunct="1">
        <a:lnSpc>
          <a:spcPct val="100000"/>
        </a:lnSpc>
        <a:spcBef>
          <a:spcPts val="600"/>
        </a:spcBef>
        <a:spcAft>
          <a:spcPts val="600"/>
        </a:spcAft>
        <a:buClrTx/>
        <a:buSzPct val="110000"/>
        <a:buFont typeface="Wingdings" panose="05000000000000000000" pitchFamily="2" charset="2"/>
        <a:buChar char="§"/>
        <a:tabLst/>
        <a:defRPr lang="en-US" sz="2400" b="0" i="0" kern="1200" baseline="0" dirty="0" smtClean="0">
          <a:solidFill>
            <a:schemeClr val="tx2"/>
          </a:solidFill>
          <a:latin typeface="+mn-lt"/>
          <a:ea typeface="Arial Narrow" charset="0"/>
          <a:cs typeface="Arial Narrow" charset="0"/>
        </a:defRPr>
      </a:lvl3pPr>
      <a:lvl4pPr marL="693738" marR="0" indent="-347663" algn="l" defTabSz="914400" rtl="0" eaLnBrk="1" fontAlgn="auto" latinLnBrk="0" hangingPunct="1">
        <a:lnSpc>
          <a:spcPct val="100000"/>
        </a:lnSpc>
        <a:spcBef>
          <a:spcPts val="500"/>
        </a:spcBef>
        <a:spcAft>
          <a:spcPts val="600"/>
        </a:spcAft>
        <a:buClrTx/>
        <a:buSzPct val="110000"/>
        <a:buFont typeface="Wingdings" panose="05000000000000000000" pitchFamily="2" charset="2"/>
        <a:buChar char="§"/>
        <a:tabLst/>
        <a:defRPr lang="en-US" sz="2400" b="0" i="0" kern="1200" dirty="0" smtClean="0">
          <a:solidFill>
            <a:schemeClr val="tx2"/>
          </a:solidFill>
          <a:latin typeface="+mn-lt"/>
          <a:ea typeface="Arial Narrow" charset="0"/>
          <a:cs typeface="Arial Narrow" charset="0"/>
        </a:defRPr>
      </a:lvl4pPr>
      <a:lvl5pPr marL="1543050" marR="0" indent="-339725" algn="l" defTabSz="914400" rtl="0" eaLnBrk="1" fontAlgn="auto" latinLnBrk="0" hangingPunct="1">
        <a:lnSpc>
          <a:spcPct val="100000"/>
        </a:lnSpc>
        <a:spcBef>
          <a:spcPts val="600"/>
        </a:spcBef>
        <a:spcAft>
          <a:spcPts val="600"/>
        </a:spcAft>
        <a:buClrTx/>
        <a:buSzPct val="95000"/>
        <a:buFont typeface="Wingdings" panose="05000000000000000000" pitchFamily="2" charset="2"/>
        <a:buChar char="§"/>
        <a:tabLst/>
        <a:defRPr lang="en-US" sz="2200" b="0" i="0" kern="1200" baseline="0" dirty="0" smtClean="0">
          <a:solidFill>
            <a:schemeClr val="tx2"/>
          </a:solidFill>
          <a:latin typeface="+mn-lt"/>
          <a:ea typeface="Arial Narrow" charset="0"/>
          <a:cs typeface="Arial Narrow" charset="0"/>
        </a:defRPr>
      </a:lvl5pPr>
      <a:lvl6pPr marL="1947863" marR="0" indent="-231775" algn="l" defTabSz="914400" rtl="0" eaLnBrk="1" fontAlgn="auto" latinLnBrk="0" hangingPunct="1">
        <a:lnSpc>
          <a:spcPct val="100000"/>
        </a:lnSpc>
        <a:spcBef>
          <a:spcPts val="600"/>
        </a:spcBef>
        <a:spcAft>
          <a:spcPts val="600"/>
        </a:spcAft>
        <a:buClrTx/>
        <a:buSzPct val="110000"/>
        <a:buFont typeface="Wingdings" panose="05000000000000000000" pitchFamily="2" charset="2"/>
        <a:buChar char="§"/>
        <a:tabLst/>
        <a:defRPr sz="1800" b="0" kern="1200" cap="none" baseline="0">
          <a:solidFill>
            <a:schemeClr val="tx2"/>
          </a:solidFill>
          <a:latin typeface="+mn-lt"/>
          <a:ea typeface="+mn-ea"/>
          <a:cs typeface="+mn-cs"/>
        </a:defRPr>
      </a:lvl6pPr>
      <a:lvl7pPr marL="2290763" indent="-223838" algn="l" defTabSz="914400" rtl="0" eaLnBrk="1" latinLnBrk="0" hangingPunct="1">
        <a:lnSpc>
          <a:spcPct val="100000"/>
        </a:lnSpc>
        <a:spcBef>
          <a:spcPts val="500"/>
        </a:spcBef>
        <a:buFont typeface="Wingdings" panose="05000000000000000000" pitchFamily="2" charset="2"/>
        <a:buChar char="§"/>
        <a:tabLst/>
        <a:defRPr sz="1600" kern="1200">
          <a:solidFill>
            <a:schemeClr val="tx2"/>
          </a:solidFill>
          <a:latin typeface="+mn-lt"/>
          <a:ea typeface="+mn-ea"/>
          <a:cs typeface="+mn-cs"/>
        </a:defRPr>
      </a:lvl7pPr>
      <a:lvl8pPr marL="3136392" indent="0" algn="l" defTabSz="914400" rtl="0" eaLnBrk="1" latinLnBrk="0" hangingPunct="1">
        <a:lnSpc>
          <a:spcPct val="90000"/>
        </a:lnSpc>
        <a:spcBef>
          <a:spcPts val="500"/>
        </a:spcBef>
        <a:buFont typeface="Arial"/>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36">
          <p15:clr>
            <a:srgbClr val="F26B43"/>
          </p15:clr>
        </p15:guide>
        <p15:guide id="2" pos="288">
          <p15:clr>
            <a:srgbClr val="F26B43"/>
          </p15:clr>
        </p15:guide>
        <p15:guide id="25" pos="7392">
          <p15:clr>
            <a:srgbClr val="F26B43"/>
          </p15:clr>
        </p15:guide>
        <p15:guide id="26" orient="horz" pos="3936">
          <p15:clr>
            <a:srgbClr val="F26B43"/>
          </p15:clr>
        </p15:guide>
        <p15:guide id="27" orient="horz" pos="240">
          <p15:clr>
            <a:srgbClr val="F26B43"/>
          </p15:clr>
        </p15:guide>
        <p15:guide id="28" orient="horz" pos="4248">
          <p15:clr>
            <a:srgbClr val="F26B43"/>
          </p15:clr>
        </p15:guide>
        <p15:guide id="29" pos="3840">
          <p15:clr>
            <a:srgbClr val="F26B43"/>
          </p15:clr>
        </p15:guide>
        <p15:guide id="30" orient="horz" pos="4200">
          <p15:clr>
            <a:srgbClr val="F26B43"/>
          </p15:clr>
        </p15:guide>
        <p15:guide id="31" orient="horz" pos="4128">
          <p15:clr>
            <a:srgbClr val="F26B43"/>
          </p15:clr>
        </p15:guide>
        <p15:guide id="32" orient="horz" pos="936">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81000"/>
            <a:ext cx="11277600" cy="584775"/>
          </a:xfrm>
          <a:prstGeom prst="rect">
            <a:avLst/>
          </a:prstGeom>
        </p:spPr>
        <p:txBody>
          <a:bodyPr vert="horz" lIns="91440" tIns="45720" rIns="91440" bIns="45720" rtlCol="0" anchor="ctr" anchorCtr="0">
            <a:noAutofit/>
          </a:bodyPr>
          <a:lstStyle/>
          <a:p>
            <a:r>
              <a:rPr lang="en-US"/>
              <a:t>Click to edit Master title style</a:t>
            </a:r>
          </a:p>
        </p:txBody>
      </p:sp>
      <p:sp>
        <p:nvSpPr>
          <p:cNvPr id="4" name="Text Placeholder 3">
            <a:extLst>
              <a:ext uri="{FF2B5EF4-FFF2-40B4-BE49-F238E27FC236}">
                <a16:creationId xmlns:a16="http://schemas.microsoft.com/office/drawing/2014/main" id="{73E8C14A-20CD-D344-A1D8-47FECE9E998A}"/>
              </a:ext>
            </a:extLst>
          </p:cNvPr>
          <p:cNvSpPr>
            <a:spLocks noGrp="1"/>
          </p:cNvSpPr>
          <p:nvPr>
            <p:ph type="body" idx="1"/>
          </p:nvPr>
        </p:nvSpPr>
        <p:spPr>
          <a:xfrm>
            <a:off x="457200" y="1182445"/>
            <a:ext cx="11277600" cy="5047874"/>
          </a:xfrm>
          <a:prstGeom prst="rect">
            <a:avLst/>
          </a:prstGeom>
        </p:spPr>
        <p:txBody>
          <a:bodyPr vert="horz" lIns="91440" tIns="45720" rIns="91440" bIns="45720" rtlCol="0">
            <a:normAutofit/>
          </a:bodyPr>
          <a:lstStyle/>
          <a:p>
            <a:pPr lvl="0"/>
            <a:r>
              <a:rPr lang="en-US"/>
              <a:t>Arial 24 pt. Edit master text styles</a:t>
            </a:r>
          </a:p>
          <a:p>
            <a:pPr lvl="1"/>
            <a:r>
              <a:rPr lang="en-US"/>
              <a:t>Arial 24 PT. Second level</a:t>
            </a:r>
          </a:p>
          <a:p>
            <a:pPr lvl="2"/>
            <a:r>
              <a:rPr lang="en-US"/>
              <a:t>Arial 24 PT. Third level</a:t>
            </a:r>
          </a:p>
          <a:p>
            <a:pPr lvl="3"/>
            <a:r>
              <a:rPr lang="en-US"/>
              <a:t>Arial 24 PT. Fourth level</a:t>
            </a:r>
          </a:p>
          <a:p>
            <a:pPr lvl="4"/>
            <a:r>
              <a:rPr lang="en-US"/>
              <a:t>Arial 22 PT. Fifth level</a:t>
            </a:r>
          </a:p>
          <a:p>
            <a:pPr lvl="5"/>
            <a:r>
              <a:rPr lang="en-US"/>
              <a:t>Arial 18 PT. Sixth level</a:t>
            </a:r>
          </a:p>
          <a:p>
            <a:pPr lvl="6"/>
            <a:r>
              <a:rPr lang="en-US"/>
              <a:t>Arial 16 PT. Seventh level</a:t>
            </a:r>
          </a:p>
        </p:txBody>
      </p:sp>
      <p:sp>
        <p:nvSpPr>
          <p:cNvPr id="7" name="Slide Number Placeholder 6"/>
          <p:cNvSpPr>
            <a:spLocks noGrp="1"/>
          </p:cNvSpPr>
          <p:nvPr>
            <p:ph type="sldNum" sz="quarter" idx="4"/>
          </p:nvPr>
        </p:nvSpPr>
        <p:spPr>
          <a:xfrm>
            <a:off x="10934700" y="6487280"/>
            <a:ext cx="800100" cy="251853"/>
          </a:xfrm>
          <a:prstGeom prst="rect">
            <a:avLst/>
          </a:prstGeom>
        </p:spPr>
        <p:txBody>
          <a:bodyPr vert="horz" lIns="0" tIns="45720" rIns="0" bIns="45720" rtlCol="0" anchor="ctr"/>
          <a:lstStyle>
            <a:lvl1pPr marL="0" algn="r" defTabSz="914400" rtl="0" eaLnBrk="1" latinLnBrk="0" hangingPunct="1">
              <a:defRPr lang="en-US" sz="800" kern="1200" cap="all" baseline="0" smtClean="0">
                <a:solidFill>
                  <a:schemeClr val="tx2"/>
                </a:solidFill>
                <a:latin typeface="+mn-lt"/>
                <a:ea typeface="+mn-ea"/>
                <a:cs typeface="+mn-cs"/>
              </a:defRPr>
            </a:lvl1pPr>
          </a:lstStyle>
          <a:p>
            <a:fld id="{2F2F552B-1952-B44E-8CAB-5705F0ACD2E2}" type="slidenum">
              <a:rPr lang="uk-UA" smtClean="0"/>
              <a:pPr/>
              <a:t>‹#›</a:t>
            </a:fld>
            <a:endParaRPr lang="uk-UA"/>
          </a:p>
        </p:txBody>
      </p:sp>
      <p:sp>
        <p:nvSpPr>
          <p:cNvPr id="5" name="Footer Placeholder 8">
            <a:extLst>
              <a:ext uri="{FF2B5EF4-FFF2-40B4-BE49-F238E27FC236}">
                <a16:creationId xmlns:a16="http://schemas.microsoft.com/office/drawing/2014/main" id="{F82DF8D3-2BEA-4C2B-A83D-F7B226434259}"/>
              </a:ext>
            </a:extLst>
          </p:cNvPr>
          <p:cNvSpPr txBox="1">
            <a:spLocks/>
          </p:cNvSpPr>
          <p:nvPr userDrawn="1"/>
        </p:nvSpPr>
        <p:spPr>
          <a:xfrm>
            <a:off x="1707254" y="6523689"/>
            <a:ext cx="4353756" cy="215444"/>
          </a:xfrm>
          <a:prstGeom prst="rect">
            <a:avLst/>
          </a:prstGeom>
        </p:spPr>
        <p:txBody>
          <a:bodyPr vert="horz" wrap="square" lIns="0" tIns="45720" rIns="0" bIns="45720" rtlCol="0" anchor="ctr">
            <a:spAutoFit/>
          </a:bodyPr>
          <a:lstStyle>
            <a:defPPr>
              <a:defRPr lang="en-US"/>
            </a:defPPr>
            <a:lvl1pPr>
              <a:defRPr sz="800" cap="all" baseline="0">
                <a:solidFill>
                  <a:schemeClr val="tx2"/>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a:t>© 2020 THE MITRE CORPORATION. ALL RIGHTS RESERVED. FOR INTERNAL USE ONLY.</a:t>
            </a:r>
          </a:p>
        </p:txBody>
      </p:sp>
    </p:spTree>
    <p:extLst>
      <p:ext uri="{BB962C8B-B14F-4D97-AF65-F5344CB8AC3E}">
        <p14:creationId xmlns:p14="http://schemas.microsoft.com/office/powerpoint/2010/main" val="960568378"/>
      </p:ext>
    </p:extLst>
  </p:cSld>
  <p:clrMap bg1="dk1" tx1="lt1" bg2="dk2" tx2="lt2" accent1="accent1" accent2="accent2" accent3="accent3" accent4="accent4" accent5="accent5" accent6="accent6" hlink="hlink" folHlink="folHlink"/>
  <p:sldLayoutIdLst>
    <p:sldLayoutId id="2147483892" r:id="rId1"/>
    <p:sldLayoutId id="2147483774" r:id="rId2"/>
    <p:sldLayoutId id="2147483706" r:id="rId3"/>
    <p:sldLayoutId id="2147483822" r:id="rId4"/>
    <p:sldLayoutId id="2147483726" r:id="rId5"/>
  </p:sldLayoutIdLst>
  <p:hf hdr="0" ftr="0" dt="0"/>
  <p:txStyles>
    <p:titleStyle>
      <a:lvl1pPr algn="l" defTabSz="914400" rtl="0" eaLnBrk="1" latinLnBrk="0" hangingPunct="1">
        <a:lnSpc>
          <a:spcPct val="100000"/>
        </a:lnSpc>
        <a:spcBef>
          <a:spcPct val="0"/>
        </a:spcBef>
        <a:buNone/>
        <a:defRPr sz="3200" b="1" i="0" kern="1200" cap="none" baseline="0">
          <a:solidFill>
            <a:schemeClr val="tx2"/>
          </a:solidFill>
          <a:latin typeface="+mn-lt"/>
          <a:ea typeface="Arial Narrow" charset="0"/>
          <a:cs typeface="Arial Narrow" charset="0"/>
        </a:defRPr>
      </a:lvl1pPr>
    </p:titleStyle>
    <p:bodyStyle>
      <a:lvl1pPr marL="342900" indent="-342900" algn="l" defTabSz="914400" rtl="0" eaLnBrk="1" latinLnBrk="0" hangingPunct="1">
        <a:lnSpc>
          <a:spcPct val="100000"/>
        </a:lnSpc>
        <a:spcBef>
          <a:spcPts val="600"/>
        </a:spcBef>
        <a:spcAft>
          <a:spcPts val="600"/>
        </a:spcAft>
        <a:buFont typeface="Wingdings" panose="05000000000000000000" pitchFamily="2" charset="2"/>
        <a:buChar char="§"/>
        <a:defRPr sz="2400" b="1" i="0" kern="1200" cap="none" baseline="0">
          <a:solidFill>
            <a:schemeClr val="tx2"/>
          </a:solidFill>
          <a:latin typeface="+mn-lt"/>
          <a:ea typeface="Arial Narrow" charset="0"/>
          <a:cs typeface="Arial Narrow" charset="0"/>
        </a:defRPr>
      </a:lvl1pPr>
      <a:lvl2pPr marL="352425" indent="-342900" algn="l" defTabSz="914400" rtl="0" eaLnBrk="1" latinLnBrk="0" hangingPunct="1">
        <a:lnSpc>
          <a:spcPct val="100000"/>
        </a:lnSpc>
        <a:spcBef>
          <a:spcPts val="600"/>
        </a:spcBef>
        <a:spcAft>
          <a:spcPts val="600"/>
        </a:spcAft>
        <a:buFont typeface="Wingdings" panose="05000000000000000000" pitchFamily="2" charset="2"/>
        <a:buChar char="§"/>
        <a:tabLst/>
        <a:defRPr lang="en-US" sz="2400" b="0" i="0" kern="1200" baseline="0" dirty="0" smtClean="0">
          <a:solidFill>
            <a:schemeClr val="tx2"/>
          </a:solidFill>
          <a:latin typeface="+mn-lt"/>
          <a:ea typeface="Arial Narrow" charset="0"/>
          <a:cs typeface="Arial Narrow" charset="0"/>
        </a:defRPr>
      </a:lvl2pPr>
      <a:lvl3pPr marL="238125" indent="-238125" algn="l" defTabSz="914400" rtl="0" eaLnBrk="1" latinLnBrk="0" hangingPunct="1">
        <a:lnSpc>
          <a:spcPct val="100000"/>
        </a:lnSpc>
        <a:spcBef>
          <a:spcPts val="600"/>
        </a:spcBef>
        <a:spcAft>
          <a:spcPts val="600"/>
        </a:spcAft>
        <a:buClrTx/>
        <a:buSzPct val="110000"/>
        <a:buFont typeface="Wingdings" panose="05000000000000000000" pitchFamily="2" charset="2"/>
        <a:buChar char="§"/>
        <a:tabLst/>
        <a:defRPr lang="en-US" sz="2400" b="0" i="0" kern="1200" baseline="0" dirty="0" smtClean="0">
          <a:solidFill>
            <a:schemeClr val="tx2"/>
          </a:solidFill>
          <a:latin typeface="+mn-lt"/>
          <a:ea typeface="Arial Narrow" charset="0"/>
          <a:cs typeface="Arial Narrow" charset="0"/>
        </a:defRPr>
      </a:lvl3pPr>
      <a:lvl4pPr marL="693738" marR="0" indent="-347663" algn="l" defTabSz="914400" rtl="0" eaLnBrk="1" fontAlgn="auto" latinLnBrk="0" hangingPunct="1">
        <a:lnSpc>
          <a:spcPct val="100000"/>
        </a:lnSpc>
        <a:spcBef>
          <a:spcPts val="500"/>
        </a:spcBef>
        <a:spcAft>
          <a:spcPts val="600"/>
        </a:spcAft>
        <a:buClrTx/>
        <a:buSzPct val="110000"/>
        <a:buFont typeface="Wingdings" panose="05000000000000000000" pitchFamily="2" charset="2"/>
        <a:buChar char="§"/>
        <a:tabLst/>
        <a:defRPr lang="en-US" sz="2400" b="0" i="0" kern="1200" dirty="0" smtClean="0">
          <a:solidFill>
            <a:schemeClr val="tx2"/>
          </a:solidFill>
          <a:latin typeface="+mn-lt"/>
          <a:ea typeface="Arial Narrow" charset="0"/>
          <a:cs typeface="Arial Narrow" charset="0"/>
        </a:defRPr>
      </a:lvl4pPr>
      <a:lvl5pPr marL="1543050" marR="0" indent="-339725" algn="l" defTabSz="914400" rtl="0" eaLnBrk="1" fontAlgn="auto" latinLnBrk="0" hangingPunct="1">
        <a:lnSpc>
          <a:spcPct val="100000"/>
        </a:lnSpc>
        <a:spcBef>
          <a:spcPts val="600"/>
        </a:spcBef>
        <a:spcAft>
          <a:spcPts val="600"/>
        </a:spcAft>
        <a:buClrTx/>
        <a:buSzPct val="95000"/>
        <a:buFont typeface="Wingdings" panose="05000000000000000000" pitchFamily="2" charset="2"/>
        <a:buChar char="§"/>
        <a:tabLst/>
        <a:defRPr lang="en-US" sz="2200" b="0" i="0" kern="1200" baseline="0" dirty="0" smtClean="0">
          <a:solidFill>
            <a:schemeClr val="tx2"/>
          </a:solidFill>
          <a:latin typeface="+mn-lt"/>
          <a:ea typeface="Arial Narrow" charset="0"/>
          <a:cs typeface="Arial Narrow" charset="0"/>
        </a:defRPr>
      </a:lvl5pPr>
      <a:lvl6pPr marL="1947863" marR="0" indent="-231775" algn="l" defTabSz="914400" rtl="0" eaLnBrk="1" fontAlgn="auto" latinLnBrk="0" hangingPunct="1">
        <a:lnSpc>
          <a:spcPct val="100000"/>
        </a:lnSpc>
        <a:spcBef>
          <a:spcPts val="600"/>
        </a:spcBef>
        <a:spcAft>
          <a:spcPts val="600"/>
        </a:spcAft>
        <a:buClrTx/>
        <a:buSzPct val="110000"/>
        <a:buFont typeface="Wingdings" panose="05000000000000000000" pitchFamily="2" charset="2"/>
        <a:buChar char="§"/>
        <a:tabLst/>
        <a:defRPr sz="1800" b="0" kern="1200" cap="none" baseline="0">
          <a:solidFill>
            <a:schemeClr val="tx2"/>
          </a:solidFill>
          <a:latin typeface="+mn-lt"/>
          <a:ea typeface="+mn-ea"/>
          <a:cs typeface="+mn-cs"/>
        </a:defRPr>
      </a:lvl6pPr>
      <a:lvl7pPr marL="2290763" indent="-223838" algn="l" defTabSz="914400" rtl="0" eaLnBrk="1" latinLnBrk="0" hangingPunct="1">
        <a:lnSpc>
          <a:spcPct val="100000"/>
        </a:lnSpc>
        <a:spcBef>
          <a:spcPts val="500"/>
        </a:spcBef>
        <a:buFont typeface="Wingdings" panose="05000000000000000000" pitchFamily="2" charset="2"/>
        <a:buChar char="§"/>
        <a:tabLst/>
        <a:defRPr sz="1600" kern="1200">
          <a:solidFill>
            <a:schemeClr val="tx2"/>
          </a:solidFill>
          <a:latin typeface="+mn-lt"/>
          <a:ea typeface="+mn-ea"/>
          <a:cs typeface="+mn-cs"/>
        </a:defRPr>
      </a:lvl7pPr>
      <a:lvl8pPr marL="3136392" indent="0" algn="l" defTabSz="914400" rtl="0" eaLnBrk="1" latinLnBrk="0" hangingPunct="1">
        <a:lnSpc>
          <a:spcPct val="90000"/>
        </a:lnSpc>
        <a:spcBef>
          <a:spcPts val="500"/>
        </a:spcBef>
        <a:buFont typeface="Arial"/>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36">
          <p15:clr>
            <a:srgbClr val="F26B43"/>
          </p15:clr>
        </p15:guide>
        <p15:guide id="2" pos="288">
          <p15:clr>
            <a:srgbClr val="F26B43"/>
          </p15:clr>
        </p15:guide>
        <p15:guide id="25" pos="7392">
          <p15:clr>
            <a:srgbClr val="F26B43"/>
          </p15:clr>
        </p15:guide>
        <p15:guide id="26" orient="horz" pos="3936">
          <p15:clr>
            <a:srgbClr val="F26B43"/>
          </p15:clr>
        </p15:guide>
        <p15:guide id="27" orient="horz" pos="240">
          <p15:clr>
            <a:srgbClr val="F26B43"/>
          </p15:clr>
        </p15:guide>
        <p15:guide id="28" orient="horz" pos="4248">
          <p15:clr>
            <a:srgbClr val="F26B43"/>
          </p15:clr>
        </p15:guide>
        <p15:guide id="29" pos="3840">
          <p15:clr>
            <a:srgbClr val="F26B43"/>
          </p15:clr>
        </p15:guide>
        <p15:guide id="30" orient="horz" pos="4200">
          <p15:clr>
            <a:srgbClr val="F26B43"/>
          </p15:clr>
        </p15:guide>
        <p15:guide id="31" orient="horz" pos="4128">
          <p15:clr>
            <a:srgbClr val="F26B43"/>
          </p15:clr>
        </p15:guide>
        <p15:guide id="32" orient="horz" pos="936">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0" name="Picture 119" descr="EHR icon">
            <a:extLst>
              <a:ext uri="{FF2B5EF4-FFF2-40B4-BE49-F238E27FC236}">
                <a16:creationId xmlns:a16="http://schemas.microsoft.com/office/drawing/2014/main" id="{B14AB22E-51E9-4989-951E-7FC094A78703}"/>
              </a:ext>
            </a:extLst>
          </p:cNvPr>
          <p:cNvPicPr>
            <a:picLocks noChangeAspect="1"/>
          </p:cNvPicPr>
          <p:nvPr/>
        </p:nvPicPr>
        <p:blipFill rotWithShape="1">
          <a:blip r:embed="rId3"/>
          <a:srcRect l="23345" t="22902" r="67141" b="65549"/>
          <a:stretch/>
        </p:blipFill>
        <p:spPr>
          <a:xfrm>
            <a:off x="4771382" y="4404746"/>
            <a:ext cx="868044" cy="652306"/>
          </a:xfrm>
          <a:prstGeom prst="rect">
            <a:avLst/>
          </a:prstGeom>
          <a:ln>
            <a:noFill/>
          </a:ln>
        </p:spPr>
      </p:pic>
      <p:pic>
        <p:nvPicPr>
          <p:cNvPr id="24" name="Picture 23" descr="Pharmacist icon">
            <a:extLst>
              <a:ext uri="{FF2B5EF4-FFF2-40B4-BE49-F238E27FC236}">
                <a16:creationId xmlns:a16="http://schemas.microsoft.com/office/drawing/2014/main" id="{F808BC1D-C3DE-B942-BB1E-FC5C62AA1BB3}"/>
              </a:ext>
            </a:extLst>
          </p:cNvPr>
          <p:cNvPicPr>
            <a:picLocks noChangeAspect="1"/>
          </p:cNvPicPr>
          <p:nvPr/>
        </p:nvPicPr>
        <p:blipFill rotWithShape="1">
          <a:blip r:embed="rId3"/>
          <a:srcRect l="77587" t="22274" r="14370" b="63216"/>
          <a:stretch/>
        </p:blipFill>
        <p:spPr>
          <a:xfrm>
            <a:off x="6614044" y="4359654"/>
            <a:ext cx="718301" cy="810091"/>
          </a:xfrm>
          <a:prstGeom prst="rect">
            <a:avLst/>
          </a:prstGeom>
          <a:ln>
            <a:noFill/>
          </a:ln>
        </p:spPr>
      </p:pic>
      <p:pic>
        <p:nvPicPr>
          <p:cNvPr id="67" name="Picture 66" descr="Icon representing monitoring and reporting">
            <a:extLst>
              <a:ext uri="{FF2B5EF4-FFF2-40B4-BE49-F238E27FC236}">
                <a16:creationId xmlns:a16="http://schemas.microsoft.com/office/drawing/2014/main" id="{6E57F552-4F8E-3A40-98B3-C20E5066BD85}"/>
              </a:ext>
            </a:extLst>
          </p:cNvPr>
          <p:cNvPicPr>
            <a:picLocks noChangeAspect="1"/>
          </p:cNvPicPr>
          <p:nvPr/>
        </p:nvPicPr>
        <p:blipFill rotWithShape="1">
          <a:blip r:embed="rId3"/>
          <a:srcRect l="89554" t="24784" r="1717" b="65098"/>
          <a:stretch/>
        </p:blipFill>
        <p:spPr>
          <a:xfrm>
            <a:off x="9794049" y="4400865"/>
            <a:ext cx="890052" cy="644897"/>
          </a:xfrm>
          <a:prstGeom prst="rect">
            <a:avLst/>
          </a:prstGeom>
          <a:ln>
            <a:noFill/>
          </a:ln>
        </p:spPr>
      </p:pic>
      <p:sp>
        <p:nvSpPr>
          <p:cNvPr id="68" name="Oval 67">
            <a:extLst>
              <a:ext uri="{FF2B5EF4-FFF2-40B4-BE49-F238E27FC236}">
                <a16:creationId xmlns:a16="http://schemas.microsoft.com/office/drawing/2014/main" id="{769E2F33-1745-744B-B45E-3DB38F6963CA}"/>
              </a:ext>
              <a:ext uri="{C183D7F6-B498-43B3-948B-1728B52AA6E4}">
                <adec:decorative xmlns:adec="http://schemas.microsoft.com/office/drawing/2017/decorative" val="1"/>
              </a:ext>
            </a:extLst>
          </p:cNvPr>
          <p:cNvSpPr/>
          <p:nvPr/>
        </p:nvSpPr>
        <p:spPr>
          <a:xfrm>
            <a:off x="9794049" y="4284236"/>
            <a:ext cx="914400" cy="914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Straight Arrow Connector 69">
            <a:extLst>
              <a:ext uri="{FF2B5EF4-FFF2-40B4-BE49-F238E27FC236}">
                <a16:creationId xmlns:a16="http://schemas.microsoft.com/office/drawing/2014/main" id="{900DD496-982F-9840-9295-4048EC44C062}"/>
              </a:ext>
              <a:ext uri="{C183D7F6-B498-43B3-948B-1728B52AA6E4}">
                <adec:decorative xmlns:adec="http://schemas.microsoft.com/office/drawing/2017/decorative" val="1"/>
              </a:ext>
            </a:extLst>
          </p:cNvPr>
          <p:cNvCxnSpPr>
            <a:cxnSpLocks/>
            <a:stCxn id="129" idx="6"/>
          </p:cNvCxnSpPr>
          <p:nvPr/>
        </p:nvCxnSpPr>
        <p:spPr>
          <a:xfrm>
            <a:off x="8841592" y="4744755"/>
            <a:ext cx="952457" cy="43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C0A479A8-9F9E-D240-BF2C-409A2F04A1FD}"/>
              </a:ext>
            </a:extLst>
          </p:cNvPr>
          <p:cNvSpPr txBox="1"/>
          <p:nvPr/>
        </p:nvSpPr>
        <p:spPr>
          <a:xfrm>
            <a:off x="8640572" y="4804448"/>
            <a:ext cx="1358769" cy="646331"/>
          </a:xfrm>
          <a:prstGeom prst="rect">
            <a:avLst/>
          </a:prstGeom>
          <a:ln>
            <a:noFill/>
          </a:ln>
        </p:spPr>
        <p:txBody>
          <a:bodyPr vert="horz" wrap="none" lIns="91440" tIns="45720" rIns="91440" bIns="45720" rtlCol="0">
            <a:spAutoFit/>
          </a:bodyPr>
          <a:lstStyle/>
          <a:p>
            <a:pPr algn="ctr"/>
            <a:r>
              <a:rPr lang="en-US" sz="1200" dirty="0"/>
              <a:t>Monitor</a:t>
            </a:r>
          </a:p>
          <a:p>
            <a:pPr algn="ctr"/>
            <a:r>
              <a:rPr lang="en-US" sz="1200" dirty="0"/>
              <a:t>and Report</a:t>
            </a:r>
          </a:p>
          <a:p>
            <a:pPr algn="ctr"/>
            <a:r>
              <a:rPr lang="en-US" sz="1200" dirty="0"/>
              <a:t>Treatment Status</a:t>
            </a:r>
          </a:p>
        </p:txBody>
      </p:sp>
      <p:cxnSp>
        <p:nvCxnSpPr>
          <p:cNvPr id="103" name="Straight Connector 102">
            <a:extLst>
              <a:ext uri="{FF2B5EF4-FFF2-40B4-BE49-F238E27FC236}">
                <a16:creationId xmlns:a16="http://schemas.microsoft.com/office/drawing/2014/main" id="{7A9D6A52-05CF-854A-A66A-B35869301E68}"/>
              </a:ext>
              <a:ext uri="{C183D7F6-B498-43B3-948B-1728B52AA6E4}">
                <adec:decorative xmlns:adec="http://schemas.microsoft.com/office/drawing/2017/decorative" val="1"/>
              </a:ext>
            </a:extLst>
          </p:cNvPr>
          <p:cNvCxnSpPr>
            <a:cxnSpLocks/>
          </p:cNvCxnSpPr>
          <p:nvPr/>
        </p:nvCxnSpPr>
        <p:spPr>
          <a:xfrm flipV="1">
            <a:off x="4013633" y="4691322"/>
            <a:ext cx="0" cy="1261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2CC5FDC8-C105-8E48-A337-DA9B390B6DC9}"/>
              </a:ext>
              <a:ext uri="{C183D7F6-B498-43B3-948B-1728B52AA6E4}">
                <adec:decorative xmlns:adec="http://schemas.microsoft.com/office/drawing/2017/decorative" val="1"/>
              </a:ext>
            </a:extLst>
          </p:cNvPr>
          <p:cNvCxnSpPr>
            <a:cxnSpLocks/>
            <a:stCxn id="14" idx="6"/>
            <a:endCxn id="11" idx="2"/>
          </p:cNvCxnSpPr>
          <p:nvPr/>
        </p:nvCxnSpPr>
        <p:spPr>
          <a:xfrm flipV="1">
            <a:off x="5679114" y="4747121"/>
            <a:ext cx="839078" cy="58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715C84CA-1152-408B-ACD3-8779DB96484D}"/>
              </a:ext>
              <a:ext uri="{C183D7F6-B498-43B3-948B-1728B52AA6E4}">
                <adec:decorative xmlns:adec="http://schemas.microsoft.com/office/drawing/2017/decorative" val="1"/>
              </a:ext>
            </a:extLst>
          </p:cNvPr>
          <p:cNvSpPr/>
          <p:nvPr/>
        </p:nvSpPr>
        <p:spPr>
          <a:xfrm>
            <a:off x="6518192" y="4289921"/>
            <a:ext cx="914400" cy="914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7005ED27-A763-1C45-B027-BFBF71FD7551}"/>
              </a:ext>
            </a:extLst>
          </p:cNvPr>
          <p:cNvSpPr txBox="1"/>
          <p:nvPr/>
        </p:nvSpPr>
        <p:spPr>
          <a:xfrm>
            <a:off x="5686378" y="4803577"/>
            <a:ext cx="875561" cy="461665"/>
          </a:xfrm>
          <a:prstGeom prst="rect">
            <a:avLst/>
          </a:prstGeom>
          <a:ln>
            <a:noFill/>
          </a:ln>
        </p:spPr>
        <p:txBody>
          <a:bodyPr vert="horz" wrap="none" lIns="91440" tIns="45720" rIns="91440" bIns="45720" rtlCol="0">
            <a:spAutoFit/>
          </a:bodyPr>
          <a:lstStyle/>
          <a:p>
            <a:pPr algn="ctr"/>
            <a:r>
              <a:rPr lang="en-US" sz="1200" dirty="0"/>
              <a:t>Send to </a:t>
            </a:r>
          </a:p>
          <a:p>
            <a:pPr algn="ctr"/>
            <a:r>
              <a:rPr lang="en-US" sz="1200" dirty="0"/>
              <a:t>Pharmacy</a:t>
            </a:r>
          </a:p>
        </p:txBody>
      </p:sp>
      <p:cxnSp>
        <p:nvCxnSpPr>
          <p:cNvPr id="97" name="Straight Arrow Connector 96">
            <a:extLst>
              <a:ext uri="{FF2B5EF4-FFF2-40B4-BE49-F238E27FC236}">
                <a16:creationId xmlns:a16="http://schemas.microsoft.com/office/drawing/2014/main" id="{80D2F866-225A-E341-A877-925B3F618392}"/>
              </a:ext>
              <a:ext uri="{C183D7F6-B498-43B3-948B-1728B52AA6E4}">
                <adec:decorative xmlns:adec="http://schemas.microsoft.com/office/drawing/2017/decorative" val="1"/>
              </a:ext>
            </a:extLst>
          </p:cNvPr>
          <p:cNvCxnSpPr>
            <a:cxnSpLocks/>
          </p:cNvCxnSpPr>
          <p:nvPr/>
        </p:nvCxnSpPr>
        <p:spPr>
          <a:xfrm>
            <a:off x="4019155" y="4758549"/>
            <a:ext cx="72054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BD908F07-91B8-4ADE-8D14-9C40412FEBCA}"/>
              </a:ext>
              <a:ext uri="{C183D7F6-B498-43B3-948B-1728B52AA6E4}">
                <adec:decorative xmlns:adec="http://schemas.microsoft.com/office/drawing/2017/decorative" val="1"/>
              </a:ext>
            </a:extLst>
          </p:cNvPr>
          <p:cNvSpPr/>
          <p:nvPr/>
        </p:nvSpPr>
        <p:spPr>
          <a:xfrm>
            <a:off x="4764714" y="4295805"/>
            <a:ext cx="914400" cy="914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0" name="Elbow Connector 129">
            <a:extLst>
              <a:ext uri="{FF2B5EF4-FFF2-40B4-BE49-F238E27FC236}">
                <a16:creationId xmlns:a16="http://schemas.microsoft.com/office/drawing/2014/main" id="{3CFA9683-09BE-FC45-8A85-10594E69AEF4}"/>
              </a:ext>
              <a:ext uri="{C183D7F6-B498-43B3-948B-1728B52AA6E4}">
                <adec:decorative xmlns:adec="http://schemas.microsoft.com/office/drawing/2017/decorative" val="1"/>
              </a:ext>
            </a:extLst>
          </p:cNvPr>
          <p:cNvCxnSpPr>
            <a:cxnSpLocks/>
          </p:cNvCxnSpPr>
          <p:nvPr/>
        </p:nvCxnSpPr>
        <p:spPr>
          <a:xfrm rot="10800000" flipV="1">
            <a:off x="1975909" y="3229180"/>
            <a:ext cx="3971656" cy="1526650"/>
          </a:xfrm>
          <a:prstGeom prst="bentConnector3">
            <a:avLst>
              <a:gd name="adj1" fmla="val 12148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Elbow Connector 114">
            <a:extLst>
              <a:ext uri="{FF2B5EF4-FFF2-40B4-BE49-F238E27FC236}">
                <a16:creationId xmlns:a16="http://schemas.microsoft.com/office/drawing/2014/main" id="{618A9FB9-BA7C-8F4E-9DAA-52193986E748}"/>
              </a:ext>
              <a:ext uri="{C183D7F6-B498-43B3-948B-1728B52AA6E4}">
                <adec:decorative xmlns:adec="http://schemas.microsoft.com/office/drawing/2017/decorative" val="1"/>
              </a:ext>
            </a:extLst>
          </p:cNvPr>
          <p:cNvCxnSpPr>
            <a:cxnSpLocks/>
          </p:cNvCxnSpPr>
          <p:nvPr/>
        </p:nvCxnSpPr>
        <p:spPr>
          <a:xfrm rot="10800000" flipV="1">
            <a:off x="5975667" y="1416163"/>
            <a:ext cx="5661163" cy="1814569"/>
          </a:xfrm>
          <a:prstGeom prst="bentConnector3">
            <a:avLst>
              <a:gd name="adj1" fmla="val -5225"/>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0981E619-C2D7-2B4B-A0F6-14474FAEEE26}"/>
              </a:ext>
              <a:ext uri="{C183D7F6-B498-43B3-948B-1728B52AA6E4}">
                <adec:decorative xmlns:adec="http://schemas.microsoft.com/office/drawing/2017/decorative" val="1"/>
              </a:ext>
            </a:extLst>
          </p:cNvPr>
          <p:cNvCxnSpPr>
            <a:cxnSpLocks/>
          </p:cNvCxnSpPr>
          <p:nvPr/>
        </p:nvCxnSpPr>
        <p:spPr>
          <a:xfrm flipV="1">
            <a:off x="11630157" y="1357384"/>
            <a:ext cx="0" cy="1261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Oval 88" descr="&quot;evaluate lab tests&quot; icon">
            <a:extLst>
              <a:ext uri="{FF2B5EF4-FFF2-40B4-BE49-F238E27FC236}">
                <a16:creationId xmlns:a16="http://schemas.microsoft.com/office/drawing/2014/main" id="{8E1713D9-6F8C-FC4F-886B-038BDED18CD0}"/>
              </a:ext>
            </a:extLst>
          </p:cNvPr>
          <p:cNvSpPr/>
          <p:nvPr/>
        </p:nvSpPr>
        <p:spPr>
          <a:xfrm>
            <a:off x="10513896" y="1864450"/>
            <a:ext cx="914400" cy="914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0" name="TextBox 89">
            <a:extLst>
              <a:ext uri="{FF2B5EF4-FFF2-40B4-BE49-F238E27FC236}">
                <a16:creationId xmlns:a16="http://schemas.microsoft.com/office/drawing/2014/main" id="{43BDC096-1AD1-6047-AB2E-6657CFC1A1FF}"/>
              </a:ext>
            </a:extLst>
          </p:cNvPr>
          <p:cNvSpPr txBox="1"/>
          <p:nvPr/>
        </p:nvSpPr>
        <p:spPr>
          <a:xfrm>
            <a:off x="10427814" y="2006881"/>
            <a:ext cx="1132040" cy="830997"/>
          </a:xfrm>
          <a:prstGeom prst="rect">
            <a:avLst/>
          </a:prstGeom>
          <a:ln>
            <a:noFill/>
          </a:ln>
        </p:spPr>
        <p:txBody>
          <a:bodyPr vert="horz" wrap="none" lIns="91440" tIns="45720" rIns="91440" bIns="45720" rtlCol="0">
            <a:spAutoFit/>
          </a:bodyPr>
          <a:lstStyle/>
          <a:p>
            <a:pPr algn="ctr"/>
            <a:r>
              <a:rPr lang="en-US" sz="1200" dirty="0"/>
              <a:t>Provide</a:t>
            </a:r>
          </a:p>
          <a:p>
            <a:pPr algn="ctr"/>
            <a:r>
              <a:rPr lang="en-US" sz="1200" dirty="0"/>
              <a:t>Administrator </a:t>
            </a:r>
          </a:p>
          <a:p>
            <a:pPr algn="ctr"/>
            <a:r>
              <a:rPr lang="en-US" sz="1200" dirty="0"/>
              <a:t>With Info</a:t>
            </a:r>
            <a:br>
              <a:rPr lang="en-US" sz="1200" dirty="0"/>
            </a:br>
            <a:r>
              <a:rPr lang="en-US" sz="1200" dirty="0"/>
              <a:t>*</a:t>
            </a:r>
          </a:p>
        </p:txBody>
      </p:sp>
      <p:cxnSp>
        <p:nvCxnSpPr>
          <p:cNvPr id="83" name="Straight Arrow Connector 82">
            <a:extLst>
              <a:ext uri="{FF2B5EF4-FFF2-40B4-BE49-F238E27FC236}">
                <a16:creationId xmlns:a16="http://schemas.microsoft.com/office/drawing/2014/main" id="{9A4B6485-D178-0E4B-B7EA-1DE3CDD32B9A}"/>
              </a:ext>
              <a:ext uri="{C183D7F6-B498-43B3-948B-1728B52AA6E4}">
                <adec:decorative xmlns:adec="http://schemas.microsoft.com/office/drawing/2017/decorative" val="1"/>
              </a:ext>
            </a:extLst>
          </p:cNvPr>
          <p:cNvCxnSpPr>
            <a:cxnSpLocks/>
          </p:cNvCxnSpPr>
          <p:nvPr/>
        </p:nvCxnSpPr>
        <p:spPr>
          <a:xfrm>
            <a:off x="9642338" y="2315687"/>
            <a:ext cx="85710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Oval 86" descr="&quot;provide materials&quot; icon">
            <a:extLst>
              <a:ext uri="{FF2B5EF4-FFF2-40B4-BE49-F238E27FC236}">
                <a16:creationId xmlns:a16="http://schemas.microsoft.com/office/drawing/2014/main" id="{3B7F5227-3484-1E43-BE9B-9432E14F0DF4}"/>
              </a:ext>
            </a:extLst>
          </p:cNvPr>
          <p:cNvSpPr/>
          <p:nvPr/>
        </p:nvSpPr>
        <p:spPr>
          <a:xfrm>
            <a:off x="10512882" y="950772"/>
            <a:ext cx="914400" cy="914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8" name="TextBox 87">
            <a:extLst>
              <a:ext uri="{FF2B5EF4-FFF2-40B4-BE49-F238E27FC236}">
                <a16:creationId xmlns:a16="http://schemas.microsoft.com/office/drawing/2014/main" id="{14E52163-D443-8D43-B678-3B2934A9C347}"/>
              </a:ext>
            </a:extLst>
          </p:cNvPr>
          <p:cNvSpPr txBox="1"/>
          <p:nvPr/>
        </p:nvSpPr>
        <p:spPr>
          <a:xfrm>
            <a:off x="10481897" y="1137709"/>
            <a:ext cx="1019831" cy="646331"/>
          </a:xfrm>
          <a:prstGeom prst="rect">
            <a:avLst/>
          </a:prstGeom>
          <a:ln>
            <a:noFill/>
          </a:ln>
        </p:spPr>
        <p:txBody>
          <a:bodyPr vert="horz" wrap="none" lIns="91440" tIns="45720" rIns="91440" bIns="45720" rtlCol="0">
            <a:spAutoFit/>
          </a:bodyPr>
          <a:lstStyle/>
          <a:p>
            <a:pPr algn="ctr"/>
            <a:r>
              <a:rPr lang="en-US" sz="1200" dirty="0"/>
              <a:t>Perform </a:t>
            </a:r>
          </a:p>
          <a:p>
            <a:pPr algn="ctr"/>
            <a:r>
              <a:rPr lang="en-US" sz="1200" dirty="0"/>
              <a:t>Diagnostics </a:t>
            </a:r>
            <a:br>
              <a:rPr lang="en-US" sz="1200" dirty="0"/>
            </a:br>
            <a:r>
              <a:rPr lang="en-US" sz="1200" dirty="0"/>
              <a:t>*</a:t>
            </a:r>
          </a:p>
        </p:txBody>
      </p:sp>
      <p:cxnSp>
        <p:nvCxnSpPr>
          <p:cNvPr id="82" name="Straight Arrow Connector 81">
            <a:extLst>
              <a:ext uri="{FF2B5EF4-FFF2-40B4-BE49-F238E27FC236}">
                <a16:creationId xmlns:a16="http://schemas.microsoft.com/office/drawing/2014/main" id="{2C146666-5A46-6F40-9F77-735CA2940816}"/>
              </a:ext>
              <a:ext uri="{C183D7F6-B498-43B3-948B-1728B52AA6E4}">
                <adec:decorative xmlns:adec="http://schemas.microsoft.com/office/drawing/2017/decorative" val="1"/>
              </a:ext>
            </a:extLst>
          </p:cNvPr>
          <p:cNvCxnSpPr>
            <a:cxnSpLocks/>
          </p:cNvCxnSpPr>
          <p:nvPr/>
        </p:nvCxnSpPr>
        <p:spPr>
          <a:xfrm>
            <a:off x="9642338" y="1405423"/>
            <a:ext cx="85710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5" name="Oval 84" descr="&quot;counsel patient&quot; icon">
            <a:extLst>
              <a:ext uri="{FF2B5EF4-FFF2-40B4-BE49-F238E27FC236}">
                <a16:creationId xmlns:a16="http://schemas.microsoft.com/office/drawing/2014/main" id="{B88225B8-1BA9-E041-9AD8-B0D87F425C63}"/>
              </a:ext>
            </a:extLst>
          </p:cNvPr>
          <p:cNvSpPr/>
          <p:nvPr/>
        </p:nvSpPr>
        <p:spPr>
          <a:xfrm>
            <a:off x="10515043" y="34198"/>
            <a:ext cx="914400" cy="914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6" name="TextBox 85">
            <a:extLst>
              <a:ext uri="{FF2B5EF4-FFF2-40B4-BE49-F238E27FC236}">
                <a16:creationId xmlns:a16="http://schemas.microsoft.com/office/drawing/2014/main" id="{F96165FD-7CE8-EB4C-9812-4BA9890C8C03}"/>
              </a:ext>
            </a:extLst>
          </p:cNvPr>
          <p:cNvSpPr txBox="1"/>
          <p:nvPr/>
        </p:nvSpPr>
        <p:spPr>
          <a:xfrm>
            <a:off x="10619568" y="183397"/>
            <a:ext cx="729687" cy="646331"/>
          </a:xfrm>
          <a:prstGeom prst="rect">
            <a:avLst/>
          </a:prstGeom>
          <a:ln>
            <a:noFill/>
          </a:ln>
        </p:spPr>
        <p:txBody>
          <a:bodyPr vert="horz" wrap="none" lIns="91440" tIns="45720" rIns="91440" bIns="45720" rtlCol="0">
            <a:spAutoFit/>
          </a:bodyPr>
          <a:lstStyle/>
          <a:p>
            <a:pPr algn="ctr"/>
            <a:r>
              <a:rPr lang="en-US" sz="1200" dirty="0"/>
              <a:t>Review </a:t>
            </a:r>
          </a:p>
          <a:p>
            <a:pPr algn="ctr"/>
            <a:r>
              <a:rPr lang="en-US" sz="1200" dirty="0"/>
              <a:t>Patient </a:t>
            </a:r>
          </a:p>
          <a:p>
            <a:pPr algn="ctr"/>
            <a:r>
              <a:rPr lang="en-US" sz="1200" dirty="0"/>
              <a:t>Chart</a:t>
            </a:r>
          </a:p>
        </p:txBody>
      </p:sp>
      <p:cxnSp>
        <p:nvCxnSpPr>
          <p:cNvPr id="81" name="Straight Arrow Connector 80">
            <a:extLst>
              <a:ext uri="{FF2B5EF4-FFF2-40B4-BE49-F238E27FC236}">
                <a16:creationId xmlns:a16="http://schemas.microsoft.com/office/drawing/2014/main" id="{FE8AB281-93A3-8E40-9A1C-EFE706A1B5AE}"/>
              </a:ext>
              <a:ext uri="{C183D7F6-B498-43B3-948B-1728B52AA6E4}">
                <adec:decorative xmlns:adec="http://schemas.microsoft.com/office/drawing/2017/decorative" val="1"/>
              </a:ext>
            </a:extLst>
          </p:cNvPr>
          <p:cNvCxnSpPr>
            <a:cxnSpLocks/>
          </p:cNvCxnSpPr>
          <p:nvPr/>
        </p:nvCxnSpPr>
        <p:spPr>
          <a:xfrm flipV="1">
            <a:off x="9642338" y="477692"/>
            <a:ext cx="857106" cy="110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E26C4ACD-270A-8147-A4BF-316ABA6C5F04}"/>
              </a:ext>
              <a:ext uri="{C183D7F6-B498-43B3-948B-1728B52AA6E4}">
                <adec:decorative xmlns:adec="http://schemas.microsoft.com/office/drawing/2017/decorative" val="1"/>
              </a:ext>
            </a:extLst>
          </p:cNvPr>
          <p:cNvCxnSpPr>
            <a:cxnSpLocks/>
          </p:cNvCxnSpPr>
          <p:nvPr/>
        </p:nvCxnSpPr>
        <p:spPr>
          <a:xfrm flipH="1">
            <a:off x="9642338" y="488721"/>
            <a:ext cx="5765" cy="18329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78C85B8C-1447-DD4F-A205-5AFF8D253A8F}"/>
              </a:ext>
              <a:ext uri="{C183D7F6-B498-43B3-948B-1728B52AA6E4}">
                <adec:decorative xmlns:adec="http://schemas.microsoft.com/office/drawing/2017/decorative" val="1"/>
              </a:ext>
            </a:extLst>
          </p:cNvPr>
          <p:cNvCxnSpPr>
            <a:cxnSpLocks/>
          </p:cNvCxnSpPr>
          <p:nvPr/>
        </p:nvCxnSpPr>
        <p:spPr>
          <a:xfrm flipV="1">
            <a:off x="9209107" y="1405423"/>
            <a:ext cx="436937" cy="72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7E9C46A6-848A-4D1C-A28F-AF5511903F8B}"/>
              </a:ext>
            </a:extLst>
          </p:cNvPr>
          <p:cNvGrpSpPr/>
          <p:nvPr/>
        </p:nvGrpSpPr>
        <p:grpSpPr>
          <a:xfrm>
            <a:off x="8292980" y="967170"/>
            <a:ext cx="914400" cy="914400"/>
            <a:chOff x="8292980" y="967170"/>
            <a:chExt cx="914400" cy="914400"/>
          </a:xfrm>
        </p:grpSpPr>
        <p:pic>
          <p:nvPicPr>
            <p:cNvPr id="4" name="Picture 3" descr="EHR icon">
              <a:extLst>
                <a:ext uri="{FF2B5EF4-FFF2-40B4-BE49-F238E27FC236}">
                  <a16:creationId xmlns:a16="http://schemas.microsoft.com/office/drawing/2014/main" id="{21781D45-9BEE-40D9-BC8D-F9FB69005E75}"/>
                </a:ext>
              </a:extLst>
            </p:cNvPr>
            <p:cNvPicPr>
              <a:picLocks noChangeAspect="1"/>
            </p:cNvPicPr>
            <p:nvPr/>
          </p:nvPicPr>
          <p:blipFill rotWithShape="1">
            <a:blip r:embed="rId3"/>
            <a:srcRect l="23345" t="22902" r="67141" b="65549"/>
            <a:stretch/>
          </p:blipFill>
          <p:spPr>
            <a:xfrm>
              <a:off x="8314435" y="1101035"/>
              <a:ext cx="868044" cy="652306"/>
            </a:xfrm>
            <a:prstGeom prst="rect">
              <a:avLst/>
            </a:prstGeom>
            <a:ln>
              <a:noFill/>
            </a:ln>
          </p:spPr>
        </p:pic>
        <p:sp>
          <p:nvSpPr>
            <p:cNvPr id="13" name="Oval 12">
              <a:extLst>
                <a:ext uri="{FF2B5EF4-FFF2-40B4-BE49-F238E27FC236}">
                  <a16:creationId xmlns:a16="http://schemas.microsoft.com/office/drawing/2014/main" id="{FD7682C4-1E63-493F-A40C-8B5A9BAB9B1A}"/>
                </a:ext>
                <a:ext uri="{C183D7F6-B498-43B3-948B-1728B52AA6E4}">
                  <adec:decorative xmlns:adec="http://schemas.microsoft.com/office/drawing/2017/decorative" val="1"/>
                </a:ext>
              </a:extLst>
            </p:cNvPr>
            <p:cNvSpPr/>
            <p:nvPr/>
          </p:nvSpPr>
          <p:spPr>
            <a:xfrm>
              <a:off x="8292980" y="967170"/>
              <a:ext cx="914400" cy="914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8" name="Straight Arrow Connector 27">
            <a:extLst>
              <a:ext uri="{FF2B5EF4-FFF2-40B4-BE49-F238E27FC236}">
                <a16:creationId xmlns:a16="http://schemas.microsoft.com/office/drawing/2014/main" id="{E02295E1-3C30-6D4F-B65F-7E2480D9B620}"/>
              </a:ext>
              <a:ext uri="{C183D7F6-B498-43B3-948B-1728B52AA6E4}">
                <adec:decorative xmlns:adec="http://schemas.microsoft.com/office/drawing/2017/decorative" val="1"/>
              </a:ext>
            </a:extLst>
          </p:cNvPr>
          <p:cNvCxnSpPr>
            <a:cxnSpLocks/>
            <a:stCxn id="12" idx="6"/>
          </p:cNvCxnSpPr>
          <p:nvPr/>
        </p:nvCxnSpPr>
        <p:spPr>
          <a:xfrm flipV="1">
            <a:off x="7441395" y="1412661"/>
            <a:ext cx="842634" cy="35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D4F0C0E9-2DDE-BD45-BF78-441EBD7884E9}"/>
              </a:ext>
            </a:extLst>
          </p:cNvPr>
          <p:cNvSpPr txBox="1"/>
          <p:nvPr/>
        </p:nvSpPr>
        <p:spPr>
          <a:xfrm>
            <a:off x="7430524" y="1426817"/>
            <a:ext cx="934871" cy="461665"/>
          </a:xfrm>
          <a:prstGeom prst="rect">
            <a:avLst/>
          </a:prstGeom>
          <a:ln>
            <a:noFill/>
          </a:ln>
        </p:spPr>
        <p:txBody>
          <a:bodyPr vert="horz" wrap="none" lIns="91440" tIns="45720" rIns="91440" bIns="45720" rtlCol="0">
            <a:spAutoFit/>
          </a:bodyPr>
          <a:lstStyle/>
          <a:p>
            <a:pPr algn="ctr"/>
            <a:r>
              <a:rPr lang="en-US" sz="1200" dirty="0"/>
              <a:t>Determine </a:t>
            </a:r>
          </a:p>
          <a:p>
            <a:pPr algn="ctr"/>
            <a:r>
              <a:rPr lang="en-US" sz="1200" dirty="0"/>
              <a:t>Therapy</a:t>
            </a:r>
          </a:p>
        </p:txBody>
      </p:sp>
      <p:grpSp>
        <p:nvGrpSpPr>
          <p:cNvPr id="2" name="Group 1">
            <a:extLst>
              <a:ext uri="{FF2B5EF4-FFF2-40B4-BE49-F238E27FC236}">
                <a16:creationId xmlns:a16="http://schemas.microsoft.com/office/drawing/2014/main" id="{54392DC4-7165-4BA0-8B27-10E9CF48AB89}"/>
              </a:ext>
            </a:extLst>
          </p:cNvPr>
          <p:cNvGrpSpPr/>
          <p:nvPr/>
        </p:nvGrpSpPr>
        <p:grpSpPr>
          <a:xfrm>
            <a:off x="6526995" y="958967"/>
            <a:ext cx="914400" cy="914400"/>
            <a:chOff x="6526995" y="958967"/>
            <a:chExt cx="914400" cy="914400"/>
          </a:xfrm>
        </p:grpSpPr>
        <p:pic>
          <p:nvPicPr>
            <p:cNvPr id="18" name="Picture 17" descr="Patient icon">
              <a:extLst>
                <a:ext uri="{FF2B5EF4-FFF2-40B4-BE49-F238E27FC236}">
                  <a16:creationId xmlns:a16="http://schemas.microsoft.com/office/drawing/2014/main" id="{12F65D86-FCF7-47FC-BCC4-FE6F8D5ECFA5}"/>
                </a:ext>
              </a:extLst>
            </p:cNvPr>
            <p:cNvPicPr>
              <a:picLocks noChangeAspect="1"/>
            </p:cNvPicPr>
            <p:nvPr/>
          </p:nvPicPr>
          <p:blipFill rotWithShape="1">
            <a:blip r:embed="rId3"/>
            <a:srcRect l="67190" t="22745" r="26533" b="64941"/>
            <a:stretch/>
          </p:blipFill>
          <p:spPr>
            <a:xfrm>
              <a:off x="6673497" y="1029657"/>
              <a:ext cx="627542" cy="768091"/>
            </a:xfrm>
            <a:prstGeom prst="rect">
              <a:avLst/>
            </a:prstGeom>
            <a:ln>
              <a:noFill/>
            </a:ln>
          </p:spPr>
        </p:pic>
        <p:sp>
          <p:nvSpPr>
            <p:cNvPr id="12" name="Oval 11">
              <a:extLst>
                <a:ext uri="{FF2B5EF4-FFF2-40B4-BE49-F238E27FC236}">
                  <a16:creationId xmlns:a16="http://schemas.microsoft.com/office/drawing/2014/main" id="{1EE53E6B-D763-4D5E-9D9F-502163E45BE8}"/>
                </a:ext>
                <a:ext uri="{C183D7F6-B498-43B3-948B-1728B52AA6E4}">
                  <adec:decorative xmlns:adec="http://schemas.microsoft.com/office/drawing/2017/decorative" val="1"/>
                </a:ext>
              </a:extLst>
            </p:cNvPr>
            <p:cNvSpPr/>
            <p:nvPr/>
          </p:nvSpPr>
          <p:spPr>
            <a:xfrm>
              <a:off x="6526995" y="958967"/>
              <a:ext cx="914400" cy="914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9" name="Straight Arrow Connector 8">
            <a:extLst>
              <a:ext uri="{FF2B5EF4-FFF2-40B4-BE49-F238E27FC236}">
                <a16:creationId xmlns:a16="http://schemas.microsoft.com/office/drawing/2014/main" id="{B7014EC6-3D8E-4CD5-8BA4-596700F7158C}"/>
              </a:ext>
              <a:ext uri="{C183D7F6-B498-43B3-948B-1728B52AA6E4}">
                <adec:decorative xmlns:adec="http://schemas.microsoft.com/office/drawing/2017/decorative" val="1"/>
              </a:ext>
            </a:extLst>
          </p:cNvPr>
          <p:cNvCxnSpPr>
            <a:cxnSpLocks/>
            <a:endCxn id="12" idx="2"/>
          </p:cNvCxnSpPr>
          <p:nvPr/>
        </p:nvCxnSpPr>
        <p:spPr>
          <a:xfrm flipV="1">
            <a:off x="5659742" y="1416167"/>
            <a:ext cx="867253" cy="9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C02A1A4-E1E9-AA43-A2AB-EE9404DA4DFC}"/>
              </a:ext>
            </a:extLst>
          </p:cNvPr>
          <p:cNvSpPr txBox="1"/>
          <p:nvPr/>
        </p:nvSpPr>
        <p:spPr>
          <a:xfrm>
            <a:off x="5679834" y="1448531"/>
            <a:ext cx="901209" cy="461665"/>
          </a:xfrm>
          <a:prstGeom prst="rect">
            <a:avLst/>
          </a:prstGeom>
          <a:ln>
            <a:noFill/>
          </a:ln>
        </p:spPr>
        <p:txBody>
          <a:bodyPr vert="horz" wrap="square" lIns="91440" tIns="45720" rIns="91440" bIns="45720" rtlCol="0">
            <a:spAutoFit/>
          </a:bodyPr>
          <a:lstStyle/>
          <a:p>
            <a:pPr algn="ctr"/>
            <a:r>
              <a:rPr lang="en-US" sz="1200" dirty="0"/>
              <a:t>Patient</a:t>
            </a:r>
          </a:p>
          <a:p>
            <a:pPr algn="ctr"/>
            <a:r>
              <a:rPr lang="en-US" sz="1200" dirty="0"/>
              <a:t>Interaction</a:t>
            </a:r>
          </a:p>
        </p:txBody>
      </p:sp>
      <p:cxnSp>
        <p:nvCxnSpPr>
          <p:cNvPr id="79" name="Straight Connector 78">
            <a:extLst>
              <a:ext uri="{FF2B5EF4-FFF2-40B4-BE49-F238E27FC236}">
                <a16:creationId xmlns:a16="http://schemas.microsoft.com/office/drawing/2014/main" id="{928907F7-FFC8-F342-9851-7A8433033740}"/>
              </a:ext>
              <a:ext uri="{C183D7F6-B498-43B3-948B-1728B52AA6E4}">
                <adec:decorative xmlns:adec="http://schemas.microsoft.com/office/drawing/2017/decorative" val="1"/>
              </a:ext>
            </a:extLst>
          </p:cNvPr>
          <p:cNvCxnSpPr>
            <a:cxnSpLocks/>
          </p:cNvCxnSpPr>
          <p:nvPr/>
        </p:nvCxnSpPr>
        <p:spPr>
          <a:xfrm flipV="1">
            <a:off x="5651729" y="1357386"/>
            <a:ext cx="0" cy="126120"/>
          </a:xfrm>
          <a:prstGeom prst="line">
            <a:avLst/>
          </a:prstGeom>
        </p:spPr>
        <p:style>
          <a:lnRef idx="1">
            <a:schemeClr val="accent1"/>
          </a:lnRef>
          <a:fillRef idx="0">
            <a:schemeClr val="accent1"/>
          </a:fillRef>
          <a:effectRef idx="0">
            <a:schemeClr val="accent1"/>
          </a:effectRef>
          <a:fontRef idx="minor">
            <a:schemeClr val="tx1"/>
          </a:fontRef>
        </p:style>
      </p:cxnSp>
      <p:sp>
        <p:nvSpPr>
          <p:cNvPr id="77" name="Oval 76" descr="&quot;agree to ETASU activities&quot; icon">
            <a:extLst>
              <a:ext uri="{FF2B5EF4-FFF2-40B4-BE49-F238E27FC236}">
                <a16:creationId xmlns:a16="http://schemas.microsoft.com/office/drawing/2014/main" id="{8E8342CD-F433-1E47-837D-38CFE081F7E1}"/>
              </a:ext>
            </a:extLst>
          </p:cNvPr>
          <p:cNvSpPr/>
          <p:nvPr/>
        </p:nvSpPr>
        <p:spPr>
          <a:xfrm>
            <a:off x="4300292" y="1864450"/>
            <a:ext cx="914400" cy="914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8" name="TextBox 77">
            <a:extLst>
              <a:ext uri="{FF2B5EF4-FFF2-40B4-BE49-F238E27FC236}">
                <a16:creationId xmlns:a16="http://schemas.microsoft.com/office/drawing/2014/main" id="{1D3C1486-5690-3349-A593-F6EBE164ADD0}"/>
              </a:ext>
            </a:extLst>
          </p:cNvPr>
          <p:cNvSpPr txBox="1"/>
          <p:nvPr/>
        </p:nvSpPr>
        <p:spPr>
          <a:xfrm>
            <a:off x="4358792" y="2017766"/>
            <a:ext cx="790601" cy="646331"/>
          </a:xfrm>
          <a:prstGeom prst="rect">
            <a:avLst/>
          </a:prstGeom>
          <a:ln>
            <a:noFill/>
          </a:ln>
        </p:spPr>
        <p:txBody>
          <a:bodyPr vert="horz" wrap="none" lIns="91440" tIns="45720" rIns="91440" bIns="45720" rtlCol="0">
            <a:spAutoFit/>
          </a:bodyPr>
          <a:lstStyle/>
          <a:p>
            <a:pPr algn="ctr"/>
            <a:r>
              <a:rPr lang="en-US" sz="1200" dirty="0"/>
              <a:t>Agree to</a:t>
            </a:r>
          </a:p>
          <a:p>
            <a:pPr algn="ctr"/>
            <a:r>
              <a:rPr lang="en-US" sz="1200" dirty="0"/>
              <a:t>ETASU *</a:t>
            </a:r>
          </a:p>
          <a:p>
            <a:pPr algn="ctr"/>
            <a:r>
              <a:rPr lang="en-US" sz="1200" dirty="0"/>
              <a:t>Activities</a:t>
            </a:r>
          </a:p>
        </p:txBody>
      </p:sp>
      <p:sp>
        <p:nvSpPr>
          <p:cNvPr id="75" name="Oval 74" descr="&quot;complete training&quot; icon">
            <a:extLst>
              <a:ext uri="{FF2B5EF4-FFF2-40B4-BE49-F238E27FC236}">
                <a16:creationId xmlns:a16="http://schemas.microsoft.com/office/drawing/2014/main" id="{A9DDE2F3-E964-FF46-B17A-3A4C9A450781}"/>
              </a:ext>
            </a:extLst>
          </p:cNvPr>
          <p:cNvSpPr/>
          <p:nvPr/>
        </p:nvSpPr>
        <p:spPr>
          <a:xfrm>
            <a:off x="4299278" y="950772"/>
            <a:ext cx="914400" cy="914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6" name="TextBox 75">
            <a:extLst>
              <a:ext uri="{FF2B5EF4-FFF2-40B4-BE49-F238E27FC236}">
                <a16:creationId xmlns:a16="http://schemas.microsoft.com/office/drawing/2014/main" id="{01F88B16-F101-744C-891F-A707AC8EBC07}"/>
              </a:ext>
            </a:extLst>
          </p:cNvPr>
          <p:cNvSpPr txBox="1"/>
          <p:nvPr/>
        </p:nvSpPr>
        <p:spPr>
          <a:xfrm>
            <a:off x="4340640" y="1189963"/>
            <a:ext cx="840295" cy="461665"/>
          </a:xfrm>
          <a:prstGeom prst="rect">
            <a:avLst/>
          </a:prstGeom>
          <a:ln>
            <a:noFill/>
          </a:ln>
        </p:spPr>
        <p:txBody>
          <a:bodyPr vert="horz" wrap="none" lIns="91440" tIns="45720" rIns="91440" bIns="45720" rtlCol="0">
            <a:spAutoFit/>
          </a:bodyPr>
          <a:lstStyle/>
          <a:p>
            <a:pPr algn="ctr"/>
            <a:r>
              <a:rPr lang="en-US" sz="1200"/>
              <a:t>Complete</a:t>
            </a:r>
          </a:p>
          <a:p>
            <a:pPr algn="ctr"/>
            <a:r>
              <a:rPr lang="en-US" sz="1200"/>
              <a:t>Training</a:t>
            </a:r>
          </a:p>
        </p:txBody>
      </p:sp>
      <p:sp>
        <p:nvSpPr>
          <p:cNvPr id="73" name="Oval 72" descr="&quot;Provide Contact Information&quot; icon">
            <a:extLst>
              <a:ext uri="{FF2B5EF4-FFF2-40B4-BE49-F238E27FC236}">
                <a16:creationId xmlns:a16="http://schemas.microsoft.com/office/drawing/2014/main" id="{55056FFD-91FF-7E47-8953-737870BC919F}"/>
              </a:ext>
            </a:extLst>
          </p:cNvPr>
          <p:cNvSpPr/>
          <p:nvPr/>
        </p:nvSpPr>
        <p:spPr>
          <a:xfrm>
            <a:off x="4301439" y="34198"/>
            <a:ext cx="914400" cy="914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4" name="TextBox 73">
            <a:extLst>
              <a:ext uri="{FF2B5EF4-FFF2-40B4-BE49-F238E27FC236}">
                <a16:creationId xmlns:a16="http://schemas.microsoft.com/office/drawing/2014/main" id="{4E15C209-4131-914E-B1C4-F19EEF2B658A}"/>
              </a:ext>
            </a:extLst>
          </p:cNvPr>
          <p:cNvSpPr txBox="1"/>
          <p:nvPr/>
        </p:nvSpPr>
        <p:spPr>
          <a:xfrm>
            <a:off x="4285840" y="163129"/>
            <a:ext cx="952505" cy="646331"/>
          </a:xfrm>
          <a:prstGeom prst="rect">
            <a:avLst/>
          </a:prstGeom>
          <a:ln>
            <a:noFill/>
          </a:ln>
        </p:spPr>
        <p:txBody>
          <a:bodyPr vert="horz" wrap="none" lIns="91440" tIns="45720" rIns="91440" bIns="45720" rtlCol="0">
            <a:spAutoFit/>
          </a:bodyPr>
          <a:lstStyle/>
          <a:p>
            <a:pPr algn="ctr"/>
            <a:r>
              <a:rPr lang="en-US" sz="1200"/>
              <a:t>Provide </a:t>
            </a:r>
          </a:p>
          <a:p>
            <a:pPr algn="ctr"/>
            <a:r>
              <a:rPr lang="en-US" sz="1200"/>
              <a:t>Contact</a:t>
            </a:r>
          </a:p>
          <a:p>
            <a:pPr algn="ctr"/>
            <a:r>
              <a:rPr lang="en-US" sz="1200"/>
              <a:t>Information</a:t>
            </a:r>
          </a:p>
        </p:txBody>
      </p:sp>
      <p:cxnSp>
        <p:nvCxnSpPr>
          <p:cNvPr id="61" name="Straight Arrow Connector 60">
            <a:extLst>
              <a:ext uri="{FF2B5EF4-FFF2-40B4-BE49-F238E27FC236}">
                <a16:creationId xmlns:a16="http://schemas.microsoft.com/office/drawing/2014/main" id="{7C7FE64C-7883-004D-AE80-12AEDA2E971D}"/>
              </a:ext>
              <a:ext uri="{C183D7F6-B498-43B3-948B-1728B52AA6E4}">
                <adec:decorative xmlns:adec="http://schemas.microsoft.com/office/drawing/2017/decorative" val="1"/>
              </a:ext>
            </a:extLst>
          </p:cNvPr>
          <p:cNvCxnSpPr>
            <a:cxnSpLocks/>
          </p:cNvCxnSpPr>
          <p:nvPr/>
        </p:nvCxnSpPr>
        <p:spPr>
          <a:xfrm>
            <a:off x="3428734" y="2315687"/>
            <a:ext cx="85710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46A7B5F2-7CD7-584D-BEB7-342BD9EE1E8E}"/>
              </a:ext>
              <a:ext uri="{C183D7F6-B498-43B3-948B-1728B52AA6E4}">
                <adec:decorative xmlns:adec="http://schemas.microsoft.com/office/drawing/2017/decorative" val="1"/>
              </a:ext>
            </a:extLst>
          </p:cNvPr>
          <p:cNvCxnSpPr>
            <a:cxnSpLocks/>
          </p:cNvCxnSpPr>
          <p:nvPr/>
        </p:nvCxnSpPr>
        <p:spPr>
          <a:xfrm>
            <a:off x="3428734" y="1405423"/>
            <a:ext cx="85710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2ED6F3AD-73A5-E940-A970-F81FEFC0D34B}"/>
              </a:ext>
              <a:ext uri="{C183D7F6-B498-43B3-948B-1728B52AA6E4}">
                <adec:decorative xmlns:adec="http://schemas.microsoft.com/office/drawing/2017/decorative" val="1"/>
              </a:ext>
            </a:extLst>
          </p:cNvPr>
          <p:cNvCxnSpPr>
            <a:cxnSpLocks/>
          </p:cNvCxnSpPr>
          <p:nvPr/>
        </p:nvCxnSpPr>
        <p:spPr>
          <a:xfrm flipV="1">
            <a:off x="3428734" y="477692"/>
            <a:ext cx="857106" cy="110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7FA0729-C40B-234C-A741-2A4374EBBDA2}"/>
              </a:ext>
              <a:ext uri="{C183D7F6-B498-43B3-948B-1728B52AA6E4}">
                <adec:decorative xmlns:adec="http://schemas.microsoft.com/office/drawing/2017/decorative" val="1"/>
              </a:ext>
            </a:extLst>
          </p:cNvPr>
          <p:cNvCxnSpPr>
            <a:cxnSpLocks/>
          </p:cNvCxnSpPr>
          <p:nvPr/>
        </p:nvCxnSpPr>
        <p:spPr>
          <a:xfrm>
            <a:off x="3426798" y="477692"/>
            <a:ext cx="0" cy="18379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690263F5-34D9-5842-9058-CB00EABC4AA5}"/>
              </a:ext>
              <a:ext uri="{C183D7F6-B498-43B3-948B-1728B52AA6E4}">
                <adec:decorative xmlns:adec="http://schemas.microsoft.com/office/drawing/2017/decorative" val="1"/>
              </a:ext>
            </a:extLst>
          </p:cNvPr>
          <p:cNvCxnSpPr>
            <a:cxnSpLocks/>
            <a:stCxn id="50" idx="6"/>
          </p:cNvCxnSpPr>
          <p:nvPr/>
        </p:nvCxnSpPr>
        <p:spPr>
          <a:xfrm>
            <a:off x="2995503" y="1412661"/>
            <a:ext cx="43323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Oval 49">
            <a:extLst>
              <a:ext uri="{FF2B5EF4-FFF2-40B4-BE49-F238E27FC236}">
                <a16:creationId xmlns:a16="http://schemas.microsoft.com/office/drawing/2014/main" id="{65AF1614-8EB5-324E-92C6-E868A7A4A807}"/>
              </a:ext>
              <a:ext uri="{C183D7F6-B498-43B3-948B-1728B52AA6E4}">
                <adec:decorative xmlns:adec="http://schemas.microsoft.com/office/drawing/2017/decorative" val="1"/>
              </a:ext>
            </a:extLst>
          </p:cNvPr>
          <p:cNvSpPr/>
          <p:nvPr/>
        </p:nvSpPr>
        <p:spPr>
          <a:xfrm>
            <a:off x="2081103" y="955461"/>
            <a:ext cx="914400" cy="914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4" name="TextBox 63">
            <a:extLst>
              <a:ext uri="{FF2B5EF4-FFF2-40B4-BE49-F238E27FC236}">
                <a16:creationId xmlns:a16="http://schemas.microsoft.com/office/drawing/2014/main" id="{429909CE-1C5F-BA4A-88D7-F86A594A63E2}"/>
              </a:ext>
            </a:extLst>
          </p:cNvPr>
          <p:cNvSpPr txBox="1"/>
          <p:nvPr/>
        </p:nvSpPr>
        <p:spPr>
          <a:xfrm>
            <a:off x="2051442" y="1185089"/>
            <a:ext cx="994183" cy="646331"/>
          </a:xfrm>
          <a:prstGeom prst="rect">
            <a:avLst/>
          </a:prstGeom>
          <a:ln>
            <a:noFill/>
          </a:ln>
        </p:spPr>
        <p:txBody>
          <a:bodyPr vert="horz" wrap="square" lIns="91440" tIns="45720" rIns="91440" bIns="45720" rtlCol="0">
            <a:spAutoFit/>
          </a:bodyPr>
          <a:lstStyle/>
          <a:p>
            <a:pPr algn="ctr"/>
            <a:r>
              <a:rPr lang="en-US" sz="1200" dirty="0"/>
              <a:t>Prescriber Enrollment *</a:t>
            </a:r>
          </a:p>
        </p:txBody>
      </p:sp>
      <p:cxnSp>
        <p:nvCxnSpPr>
          <p:cNvPr id="47" name="Straight Arrow Connector 46">
            <a:extLst>
              <a:ext uri="{FF2B5EF4-FFF2-40B4-BE49-F238E27FC236}">
                <a16:creationId xmlns:a16="http://schemas.microsoft.com/office/drawing/2014/main" id="{8B6DABC6-49F3-394A-8AF4-2E0B21F091F7}"/>
              </a:ext>
              <a:ext uri="{C183D7F6-B498-43B3-948B-1728B52AA6E4}">
                <adec:decorative xmlns:adec="http://schemas.microsoft.com/office/drawing/2017/decorative" val="1"/>
              </a:ext>
            </a:extLst>
          </p:cNvPr>
          <p:cNvCxnSpPr>
            <a:cxnSpLocks/>
            <a:endCxn id="50" idx="2"/>
          </p:cNvCxnSpPr>
          <p:nvPr/>
        </p:nvCxnSpPr>
        <p:spPr>
          <a:xfrm flipV="1">
            <a:off x="1619794" y="1412661"/>
            <a:ext cx="461309" cy="68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5" name="Group 14" descr="Prescriber icon&#10;">
            <a:extLst>
              <a:ext uri="{FF2B5EF4-FFF2-40B4-BE49-F238E27FC236}">
                <a16:creationId xmlns:a16="http://schemas.microsoft.com/office/drawing/2014/main" id="{3B7B9E20-28B5-4A26-8672-EEC2BB5821FC}"/>
              </a:ext>
            </a:extLst>
          </p:cNvPr>
          <p:cNvGrpSpPr/>
          <p:nvPr/>
        </p:nvGrpSpPr>
        <p:grpSpPr>
          <a:xfrm>
            <a:off x="688364" y="930797"/>
            <a:ext cx="914400" cy="915350"/>
            <a:chOff x="705583" y="2011756"/>
            <a:chExt cx="914400" cy="915350"/>
          </a:xfrm>
        </p:grpSpPr>
        <p:pic>
          <p:nvPicPr>
            <p:cNvPr id="10" name="Picture 9" descr="Prescriber icon">
              <a:extLst>
                <a:ext uri="{FF2B5EF4-FFF2-40B4-BE49-F238E27FC236}">
                  <a16:creationId xmlns:a16="http://schemas.microsoft.com/office/drawing/2014/main" id="{E99E57B3-AD56-4793-AB43-5E9B3C53D88F}"/>
                </a:ext>
              </a:extLst>
            </p:cNvPr>
            <p:cNvPicPr>
              <a:picLocks noChangeAspect="1"/>
            </p:cNvPicPr>
            <p:nvPr/>
          </p:nvPicPr>
          <p:blipFill rotWithShape="1">
            <a:blip r:embed="rId3"/>
            <a:srcRect l="1373" t="19765" r="92153" b="65255"/>
            <a:stretch/>
          </p:blipFill>
          <p:spPr>
            <a:xfrm>
              <a:off x="855991" y="2011756"/>
              <a:ext cx="609958" cy="885357"/>
            </a:xfrm>
            <a:prstGeom prst="rect">
              <a:avLst/>
            </a:prstGeom>
            <a:ln>
              <a:noFill/>
            </a:ln>
          </p:spPr>
        </p:pic>
        <p:sp>
          <p:nvSpPr>
            <p:cNvPr id="6" name="Oval 5">
              <a:extLst>
                <a:ext uri="{FF2B5EF4-FFF2-40B4-BE49-F238E27FC236}">
                  <a16:creationId xmlns:a16="http://schemas.microsoft.com/office/drawing/2014/main" id="{B734A7B5-0ACC-4975-A050-8CD84AC50297}"/>
                </a:ext>
              </a:extLst>
            </p:cNvPr>
            <p:cNvSpPr/>
            <p:nvPr/>
          </p:nvSpPr>
          <p:spPr>
            <a:xfrm>
              <a:off x="705583" y="2012706"/>
              <a:ext cx="914400" cy="914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18951C97-6F4D-4B5C-A0E2-D9A367786BBD}"/>
              </a:ext>
            </a:extLst>
          </p:cNvPr>
          <p:cNvSpPr txBox="1"/>
          <p:nvPr/>
        </p:nvSpPr>
        <p:spPr>
          <a:xfrm>
            <a:off x="508488" y="-17712"/>
            <a:ext cx="3235569" cy="369332"/>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Arial"/>
              </a:rPr>
              <a:t>Provider Enrollment</a:t>
            </a:r>
          </a:p>
        </p:txBody>
      </p:sp>
      <p:sp>
        <p:nvSpPr>
          <p:cNvPr id="66" name="TextBox 65">
            <a:extLst>
              <a:ext uri="{FF2B5EF4-FFF2-40B4-BE49-F238E27FC236}">
                <a16:creationId xmlns:a16="http://schemas.microsoft.com/office/drawing/2014/main" id="{6E5A2ABD-7ED7-49CE-ACF7-A1967AE6E7B2}"/>
              </a:ext>
            </a:extLst>
          </p:cNvPr>
          <p:cNvSpPr txBox="1"/>
          <p:nvPr/>
        </p:nvSpPr>
        <p:spPr>
          <a:xfrm>
            <a:off x="1993733" y="1933966"/>
            <a:ext cx="1109599" cy="430887"/>
          </a:xfrm>
          <a:prstGeom prst="rect">
            <a:avLst/>
          </a:prstGeom>
          <a:ln>
            <a:noFill/>
          </a:ln>
        </p:spPr>
        <p:txBody>
          <a:bodyPr vert="horz" wrap="none" lIns="91440" tIns="45720" rIns="91440" bIns="45720" rtlCol="0">
            <a:spAutoFit/>
          </a:bodyPr>
          <a:lstStyle/>
          <a:p>
            <a:pPr algn="ctr"/>
            <a:r>
              <a:rPr lang="en-US" sz="1100" dirty="0"/>
              <a:t>* for individual </a:t>
            </a:r>
            <a:br>
              <a:rPr lang="en-US" sz="1100" dirty="0"/>
            </a:br>
            <a:r>
              <a:rPr lang="en-US" sz="1100" dirty="0"/>
              <a:t>REMS drug</a:t>
            </a:r>
          </a:p>
        </p:txBody>
      </p:sp>
      <p:sp>
        <p:nvSpPr>
          <p:cNvPr id="72" name="TextBox 71">
            <a:extLst>
              <a:ext uri="{FF2B5EF4-FFF2-40B4-BE49-F238E27FC236}">
                <a16:creationId xmlns:a16="http://schemas.microsoft.com/office/drawing/2014/main" id="{80D3D88E-9F22-46D8-9536-A237F165398E}"/>
              </a:ext>
            </a:extLst>
          </p:cNvPr>
          <p:cNvSpPr txBox="1"/>
          <p:nvPr/>
        </p:nvSpPr>
        <p:spPr>
          <a:xfrm>
            <a:off x="3477276" y="2758744"/>
            <a:ext cx="2635658" cy="253916"/>
          </a:xfrm>
          <a:prstGeom prst="rect">
            <a:avLst/>
          </a:prstGeom>
          <a:ln>
            <a:noFill/>
          </a:ln>
        </p:spPr>
        <p:txBody>
          <a:bodyPr vert="horz" wrap="none" lIns="91440" tIns="45720" rIns="91440" bIns="45720" rtlCol="0">
            <a:spAutoFit/>
          </a:bodyPr>
          <a:lstStyle/>
          <a:p>
            <a:r>
              <a:rPr lang="en-US" sz="1050" dirty="0"/>
              <a:t>* ETASU = Elements to Assure Safe Use</a:t>
            </a:r>
          </a:p>
        </p:txBody>
      </p:sp>
      <p:sp>
        <p:nvSpPr>
          <p:cNvPr id="91" name="TextBox 90">
            <a:extLst>
              <a:ext uri="{FF2B5EF4-FFF2-40B4-BE49-F238E27FC236}">
                <a16:creationId xmlns:a16="http://schemas.microsoft.com/office/drawing/2014/main" id="{9845B8A7-4D09-48B2-81CB-AB77C386875E}"/>
              </a:ext>
            </a:extLst>
          </p:cNvPr>
          <p:cNvSpPr txBox="1"/>
          <p:nvPr/>
        </p:nvSpPr>
        <p:spPr>
          <a:xfrm>
            <a:off x="10090063" y="2764648"/>
            <a:ext cx="1664238" cy="261610"/>
          </a:xfrm>
          <a:prstGeom prst="rect">
            <a:avLst/>
          </a:prstGeom>
          <a:ln>
            <a:noFill/>
          </a:ln>
        </p:spPr>
        <p:txBody>
          <a:bodyPr vert="horz" wrap="none" lIns="91440" tIns="45720" rIns="91440" bIns="45720" rtlCol="0">
            <a:spAutoFit/>
          </a:bodyPr>
          <a:lstStyle/>
          <a:p>
            <a:pPr algn="ctr"/>
            <a:r>
              <a:rPr lang="en-US" sz="1100" dirty="0"/>
              <a:t>* varies per REMS drug</a:t>
            </a:r>
          </a:p>
        </p:txBody>
      </p:sp>
      <p:sp>
        <p:nvSpPr>
          <p:cNvPr id="92" name="TextBox 91">
            <a:extLst>
              <a:ext uri="{FF2B5EF4-FFF2-40B4-BE49-F238E27FC236}">
                <a16:creationId xmlns:a16="http://schemas.microsoft.com/office/drawing/2014/main" id="{B2EC27A6-3797-405B-86ED-85EC18BD7900}"/>
              </a:ext>
            </a:extLst>
          </p:cNvPr>
          <p:cNvSpPr txBox="1"/>
          <p:nvPr/>
        </p:nvSpPr>
        <p:spPr>
          <a:xfrm>
            <a:off x="5595739" y="-17360"/>
            <a:ext cx="3235569" cy="369332"/>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Arial"/>
              </a:rPr>
              <a:t>Start of Therapy</a:t>
            </a:r>
          </a:p>
        </p:txBody>
      </p:sp>
      <p:sp>
        <p:nvSpPr>
          <p:cNvPr id="94" name="TextBox 93">
            <a:extLst>
              <a:ext uri="{FF2B5EF4-FFF2-40B4-BE49-F238E27FC236}">
                <a16:creationId xmlns:a16="http://schemas.microsoft.com/office/drawing/2014/main" id="{E4F05F58-30D8-460B-B368-AB4BF77A85E6}"/>
              </a:ext>
            </a:extLst>
          </p:cNvPr>
          <p:cNvSpPr txBox="1"/>
          <p:nvPr/>
        </p:nvSpPr>
        <p:spPr>
          <a:xfrm>
            <a:off x="7845764" y="3493067"/>
            <a:ext cx="3235569" cy="369332"/>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Arial"/>
              </a:rPr>
              <a:t>Ongoing Therapy</a:t>
            </a:r>
          </a:p>
        </p:txBody>
      </p:sp>
      <p:grpSp>
        <p:nvGrpSpPr>
          <p:cNvPr id="27" name="Group 26">
            <a:extLst>
              <a:ext uri="{FF2B5EF4-FFF2-40B4-BE49-F238E27FC236}">
                <a16:creationId xmlns:a16="http://schemas.microsoft.com/office/drawing/2014/main" id="{1F310377-3111-4402-B454-97AA6E5F17DD}"/>
              </a:ext>
            </a:extLst>
          </p:cNvPr>
          <p:cNvGrpSpPr/>
          <p:nvPr/>
        </p:nvGrpSpPr>
        <p:grpSpPr>
          <a:xfrm>
            <a:off x="10746506" y="4511877"/>
            <a:ext cx="679136" cy="239304"/>
            <a:chOff x="10789920" y="5848713"/>
            <a:chExt cx="368815" cy="478720"/>
          </a:xfrm>
        </p:grpSpPr>
        <p:cxnSp>
          <p:nvCxnSpPr>
            <p:cNvPr id="96" name="Straight Arrow Connector 95">
              <a:extLst>
                <a:ext uri="{FF2B5EF4-FFF2-40B4-BE49-F238E27FC236}">
                  <a16:creationId xmlns:a16="http://schemas.microsoft.com/office/drawing/2014/main" id="{A783A57C-CF6A-4303-A614-5D0F9AC70CB5}"/>
                </a:ext>
                <a:ext uri="{C183D7F6-B498-43B3-948B-1728B52AA6E4}">
                  <adec:decorative xmlns:adec="http://schemas.microsoft.com/office/drawing/2017/decorative" val="1"/>
                </a:ext>
              </a:extLst>
            </p:cNvPr>
            <p:cNvCxnSpPr>
              <a:cxnSpLocks/>
            </p:cNvCxnSpPr>
            <p:nvPr/>
          </p:nvCxnSpPr>
          <p:spPr>
            <a:xfrm>
              <a:off x="10789920" y="6325328"/>
              <a:ext cx="368815"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E58912AE-65F5-4EE4-9E3E-9D35F13DAB36}"/>
                </a:ext>
                <a:ext uri="{C183D7F6-B498-43B3-948B-1728B52AA6E4}">
                  <adec:decorative xmlns:adec="http://schemas.microsoft.com/office/drawing/2017/decorative" val="1"/>
                </a:ext>
              </a:extLst>
            </p:cNvPr>
            <p:cNvCxnSpPr>
              <a:cxnSpLocks/>
            </p:cNvCxnSpPr>
            <p:nvPr/>
          </p:nvCxnSpPr>
          <p:spPr>
            <a:xfrm>
              <a:off x="11158735" y="5848713"/>
              <a:ext cx="0" cy="478720"/>
            </a:xfrm>
            <a:prstGeom prst="line">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00" name="TextBox 99">
            <a:extLst>
              <a:ext uri="{FF2B5EF4-FFF2-40B4-BE49-F238E27FC236}">
                <a16:creationId xmlns:a16="http://schemas.microsoft.com/office/drawing/2014/main" id="{73A885DF-1CE3-4B2F-9C9A-A38685092E24}"/>
              </a:ext>
            </a:extLst>
          </p:cNvPr>
          <p:cNvSpPr txBox="1"/>
          <p:nvPr/>
        </p:nvSpPr>
        <p:spPr>
          <a:xfrm>
            <a:off x="10619568" y="4803577"/>
            <a:ext cx="1045479" cy="646331"/>
          </a:xfrm>
          <a:prstGeom prst="rect">
            <a:avLst/>
          </a:prstGeom>
          <a:ln>
            <a:noFill/>
          </a:ln>
        </p:spPr>
        <p:txBody>
          <a:bodyPr vert="horz" wrap="none" lIns="91440" tIns="45720" rIns="91440" bIns="45720" rtlCol="0">
            <a:spAutoFit/>
          </a:bodyPr>
          <a:lstStyle/>
          <a:p>
            <a:pPr algn="ctr"/>
            <a:r>
              <a:rPr lang="en-US" sz="1200" dirty="0"/>
              <a:t>Prescribe </a:t>
            </a:r>
          </a:p>
          <a:p>
            <a:pPr algn="ctr"/>
            <a:r>
              <a:rPr lang="en-US" sz="1200" dirty="0"/>
              <a:t>Subsequent </a:t>
            </a:r>
          </a:p>
          <a:p>
            <a:pPr algn="ctr"/>
            <a:r>
              <a:rPr lang="en-US" sz="1200" dirty="0"/>
              <a:t>Order(s)</a:t>
            </a:r>
          </a:p>
        </p:txBody>
      </p:sp>
      <p:sp>
        <p:nvSpPr>
          <p:cNvPr id="105" name="TextBox 104">
            <a:extLst>
              <a:ext uri="{FF2B5EF4-FFF2-40B4-BE49-F238E27FC236}">
                <a16:creationId xmlns:a16="http://schemas.microsoft.com/office/drawing/2014/main" id="{94B56F88-4F51-448C-89A7-C0E5E63E27ED}"/>
              </a:ext>
            </a:extLst>
          </p:cNvPr>
          <p:cNvSpPr txBox="1"/>
          <p:nvPr/>
        </p:nvSpPr>
        <p:spPr>
          <a:xfrm>
            <a:off x="6144081" y="5534357"/>
            <a:ext cx="1727909" cy="461665"/>
          </a:xfrm>
          <a:prstGeom prst="rect">
            <a:avLst/>
          </a:prstGeom>
          <a:ln>
            <a:noFill/>
          </a:ln>
        </p:spPr>
        <p:txBody>
          <a:bodyPr vert="horz" wrap="none" lIns="91440" tIns="45720" rIns="91440" bIns="45720" rtlCol="0">
            <a:spAutoFit/>
          </a:bodyPr>
          <a:lstStyle/>
          <a:p>
            <a:pPr algn="ctr"/>
            <a:r>
              <a:rPr lang="en-US" sz="1200" dirty="0"/>
              <a:t>Dispense, Administer *</a:t>
            </a:r>
          </a:p>
          <a:p>
            <a:pPr algn="ctr"/>
            <a:endParaRPr lang="en-US" sz="1200" dirty="0"/>
          </a:p>
        </p:txBody>
      </p:sp>
      <p:sp>
        <p:nvSpPr>
          <p:cNvPr id="107" name="TextBox 106">
            <a:extLst>
              <a:ext uri="{FF2B5EF4-FFF2-40B4-BE49-F238E27FC236}">
                <a16:creationId xmlns:a16="http://schemas.microsoft.com/office/drawing/2014/main" id="{E2152CDF-701F-4AD6-A20C-BFF53DC8396D}"/>
              </a:ext>
            </a:extLst>
          </p:cNvPr>
          <p:cNvSpPr txBox="1"/>
          <p:nvPr/>
        </p:nvSpPr>
        <p:spPr>
          <a:xfrm>
            <a:off x="778860" y="4811484"/>
            <a:ext cx="1241045" cy="646331"/>
          </a:xfrm>
          <a:prstGeom prst="rect">
            <a:avLst/>
          </a:prstGeom>
          <a:ln>
            <a:noFill/>
          </a:ln>
        </p:spPr>
        <p:txBody>
          <a:bodyPr vert="horz" wrap="none" lIns="91440" tIns="45720" rIns="91440" bIns="45720" rtlCol="0">
            <a:spAutoFit/>
          </a:bodyPr>
          <a:lstStyle/>
          <a:p>
            <a:pPr algn="ctr"/>
            <a:r>
              <a:rPr lang="en-US" sz="1200" dirty="0"/>
              <a:t>Complete </a:t>
            </a:r>
          </a:p>
          <a:p>
            <a:pPr algn="ctr"/>
            <a:r>
              <a:rPr lang="en-US" sz="1200" dirty="0"/>
              <a:t>Patient REMS </a:t>
            </a:r>
          </a:p>
          <a:p>
            <a:pPr algn="ctr"/>
            <a:r>
              <a:rPr lang="en-US" sz="1200" dirty="0"/>
              <a:t>Requirements *</a:t>
            </a:r>
          </a:p>
        </p:txBody>
      </p:sp>
      <p:sp>
        <p:nvSpPr>
          <p:cNvPr id="108" name="TextBox 107">
            <a:extLst>
              <a:ext uri="{FF2B5EF4-FFF2-40B4-BE49-F238E27FC236}">
                <a16:creationId xmlns:a16="http://schemas.microsoft.com/office/drawing/2014/main" id="{72209CC7-AF31-4976-926E-D79630C4D5C2}"/>
              </a:ext>
            </a:extLst>
          </p:cNvPr>
          <p:cNvSpPr txBox="1"/>
          <p:nvPr/>
        </p:nvSpPr>
        <p:spPr>
          <a:xfrm>
            <a:off x="3897581" y="4803577"/>
            <a:ext cx="994183" cy="461665"/>
          </a:xfrm>
          <a:prstGeom prst="rect">
            <a:avLst/>
          </a:prstGeom>
          <a:ln>
            <a:noFill/>
          </a:ln>
        </p:spPr>
        <p:txBody>
          <a:bodyPr vert="horz" wrap="none" lIns="91440" tIns="45720" rIns="91440" bIns="45720" rtlCol="0">
            <a:spAutoFit/>
          </a:bodyPr>
          <a:lstStyle/>
          <a:p>
            <a:pPr algn="ctr"/>
            <a:r>
              <a:rPr lang="en-US" sz="1200" dirty="0"/>
              <a:t>Finalize</a:t>
            </a:r>
          </a:p>
          <a:p>
            <a:pPr algn="ctr"/>
            <a:r>
              <a:rPr lang="en-US" sz="1200" dirty="0"/>
              <a:t>Prescription</a:t>
            </a:r>
          </a:p>
        </p:txBody>
      </p:sp>
      <p:sp>
        <p:nvSpPr>
          <p:cNvPr id="109" name="Oval 108" descr="&quot;evaluate lab tests&quot; icon">
            <a:extLst>
              <a:ext uri="{FF2B5EF4-FFF2-40B4-BE49-F238E27FC236}">
                <a16:creationId xmlns:a16="http://schemas.microsoft.com/office/drawing/2014/main" id="{3B94CEB4-3676-441F-B4FD-4CAD10345FEE}"/>
              </a:ext>
            </a:extLst>
          </p:cNvPr>
          <p:cNvSpPr/>
          <p:nvPr/>
        </p:nvSpPr>
        <p:spPr>
          <a:xfrm>
            <a:off x="2847467" y="5215657"/>
            <a:ext cx="914400" cy="914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110" name="Straight Arrow Connector 109">
            <a:extLst>
              <a:ext uri="{FF2B5EF4-FFF2-40B4-BE49-F238E27FC236}">
                <a16:creationId xmlns:a16="http://schemas.microsoft.com/office/drawing/2014/main" id="{89C7ECFA-786D-4A5B-911E-69479A87E5A7}"/>
              </a:ext>
              <a:ext uri="{C183D7F6-B498-43B3-948B-1728B52AA6E4}">
                <adec:decorative xmlns:adec="http://schemas.microsoft.com/office/drawing/2017/decorative" val="1"/>
              </a:ext>
            </a:extLst>
          </p:cNvPr>
          <p:cNvCxnSpPr>
            <a:cxnSpLocks/>
          </p:cNvCxnSpPr>
          <p:nvPr/>
        </p:nvCxnSpPr>
        <p:spPr>
          <a:xfrm>
            <a:off x="1975909" y="5658189"/>
            <a:ext cx="85710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1" name="Oval 110" descr="&quot;provide materials&quot; icon">
            <a:extLst>
              <a:ext uri="{FF2B5EF4-FFF2-40B4-BE49-F238E27FC236}">
                <a16:creationId xmlns:a16="http://schemas.microsoft.com/office/drawing/2014/main" id="{BCF88E14-03FA-4ECF-B938-B3140FEB7B57}"/>
              </a:ext>
            </a:extLst>
          </p:cNvPr>
          <p:cNvSpPr/>
          <p:nvPr/>
        </p:nvSpPr>
        <p:spPr>
          <a:xfrm>
            <a:off x="2846453" y="4293274"/>
            <a:ext cx="914400" cy="914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12" name="TextBox 111">
            <a:extLst>
              <a:ext uri="{FF2B5EF4-FFF2-40B4-BE49-F238E27FC236}">
                <a16:creationId xmlns:a16="http://schemas.microsoft.com/office/drawing/2014/main" id="{F5CEEA6F-5283-41DD-8E2B-3A78812EE735}"/>
              </a:ext>
            </a:extLst>
          </p:cNvPr>
          <p:cNvSpPr txBox="1"/>
          <p:nvPr/>
        </p:nvSpPr>
        <p:spPr>
          <a:xfrm>
            <a:off x="2891613" y="4427957"/>
            <a:ext cx="867545" cy="646331"/>
          </a:xfrm>
          <a:prstGeom prst="rect">
            <a:avLst/>
          </a:prstGeom>
          <a:ln>
            <a:noFill/>
          </a:ln>
        </p:spPr>
        <p:txBody>
          <a:bodyPr vert="horz" wrap="none" lIns="91440" tIns="45720" rIns="91440" bIns="45720" rtlCol="0">
            <a:spAutoFit/>
          </a:bodyPr>
          <a:lstStyle/>
          <a:p>
            <a:pPr algn="ctr"/>
            <a:r>
              <a:rPr lang="en-US" sz="1200" dirty="0"/>
              <a:t>Enroll </a:t>
            </a:r>
          </a:p>
          <a:p>
            <a:pPr algn="ctr"/>
            <a:r>
              <a:rPr lang="en-US" sz="1200" dirty="0"/>
              <a:t>Patient in </a:t>
            </a:r>
          </a:p>
          <a:p>
            <a:pPr algn="ctr"/>
            <a:r>
              <a:rPr lang="en-US" sz="1200" dirty="0"/>
              <a:t>REMS</a:t>
            </a:r>
          </a:p>
        </p:txBody>
      </p:sp>
      <p:cxnSp>
        <p:nvCxnSpPr>
          <p:cNvPr id="113" name="Straight Arrow Connector 112">
            <a:extLst>
              <a:ext uri="{FF2B5EF4-FFF2-40B4-BE49-F238E27FC236}">
                <a16:creationId xmlns:a16="http://schemas.microsoft.com/office/drawing/2014/main" id="{602C34D9-653E-4C05-BF11-03EF530639C1}"/>
              </a:ext>
              <a:ext uri="{C183D7F6-B498-43B3-948B-1728B52AA6E4}">
                <adec:decorative xmlns:adec="http://schemas.microsoft.com/office/drawing/2017/decorative" val="1"/>
              </a:ext>
            </a:extLst>
          </p:cNvPr>
          <p:cNvCxnSpPr>
            <a:cxnSpLocks/>
          </p:cNvCxnSpPr>
          <p:nvPr/>
        </p:nvCxnSpPr>
        <p:spPr>
          <a:xfrm>
            <a:off x="1975909" y="4747925"/>
            <a:ext cx="85710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4" name="Oval 113" descr="&quot;counsel patient&quot; icon">
            <a:extLst>
              <a:ext uri="{FF2B5EF4-FFF2-40B4-BE49-F238E27FC236}">
                <a16:creationId xmlns:a16="http://schemas.microsoft.com/office/drawing/2014/main" id="{BDDDE1E7-CA19-4020-8457-F1D0FA227B0E}"/>
              </a:ext>
            </a:extLst>
          </p:cNvPr>
          <p:cNvSpPr/>
          <p:nvPr/>
        </p:nvSpPr>
        <p:spPr>
          <a:xfrm>
            <a:off x="2848614" y="3376700"/>
            <a:ext cx="914400" cy="914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16" name="TextBox 115">
            <a:extLst>
              <a:ext uri="{FF2B5EF4-FFF2-40B4-BE49-F238E27FC236}">
                <a16:creationId xmlns:a16="http://schemas.microsoft.com/office/drawing/2014/main" id="{8ADB28C6-54FC-4088-B4D0-57DCE1D0B95B}"/>
              </a:ext>
            </a:extLst>
          </p:cNvPr>
          <p:cNvSpPr txBox="1"/>
          <p:nvPr/>
        </p:nvSpPr>
        <p:spPr>
          <a:xfrm>
            <a:off x="2885012" y="3612987"/>
            <a:ext cx="865943" cy="461665"/>
          </a:xfrm>
          <a:prstGeom prst="rect">
            <a:avLst/>
          </a:prstGeom>
          <a:ln>
            <a:noFill/>
          </a:ln>
        </p:spPr>
        <p:txBody>
          <a:bodyPr vert="horz" wrap="none" lIns="91440" tIns="45720" rIns="91440" bIns="45720" rtlCol="0">
            <a:spAutoFit/>
          </a:bodyPr>
          <a:lstStyle/>
          <a:p>
            <a:pPr algn="ctr"/>
            <a:r>
              <a:rPr lang="en-US" sz="1200" dirty="0"/>
              <a:t>Patient</a:t>
            </a:r>
            <a:br>
              <a:rPr lang="en-US" sz="1200" dirty="0"/>
            </a:br>
            <a:r>
              <a:rPr lang="en-US" sz="1200" dirty="0"/>
              <a:t>Education</a:t>
            </a:r>
          </a:p>
        </p:txBody>
      </p:sp>
      <p:cxnSp>
        <p:nvCxnSpPr>
          <p:cNvPr id="117" name="Straight Arrow Connector 116">
            <a:extLst>
              <a:ext uri="{FF2B5EF4-FFF2-40B4-BE49-F238E27FC236}">
                <a16:creationId xmlns:a16="http://schemas.microsoft.com/office/drawing/2014/main" id="{2861AA98-22C0-41B7-9AE9-7FB3745C7334}"/>
              </a:ext>
              <a:ext uri="{C183D7F6-B498-43B3-948B-1728B52AA6E4}">
                <adec:decorative xmlns:adec="http://schemas.microsoft.com/office/drawing/2017/decorative" val="1"/>
              </a:ext>
            </a:extLst>
          </p:cNvPr>
          <p:cNvCxnSpPr>
            <a:cxnSpLocks/>
          </p:cNvCxnSpPr>
          <p:nvPr/>
        </p:nvCxnSpPr>
        <p:spPr>
          <a:xfrm flipV="1">
            <a:off x="1975909" y="3820194"/>
            <a:ext cx="857106" cy="110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4FD7EB6A-D273-4EB2-A931-B8D4467D18DE}"/>
              </a:ext>
              <a:ext uri="{C183D7F6-B498-43B3-948B-1728B52AA6E4}">
                <adec:decorative xmlns:adec="http://schemas.microsoft.com/office/drawing/2017/decorative" val="1"/>
              </a:ext>
            </a:extLst>
          </p:cNvPr>
          <p:cNvCxnSpPr>
            <a:cxnSpLocks/>
          </p:cNvCxnSpPr>
          <p:nvPr/>
        </p:nvCxnSpPr>
        <p:spPr>
          <a:xfrm flipH="1">
            <a:off x="1975909" y="3831223"/>
            <a:ext cx="5765" cy="18329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9" name="TextBox 118">
            <a:extLst>
              <a:ext uri="{FF2B5EF4-FFF2-40B4-BE49-F238E27FC236}">
                <a16:creationId xmlns:a16="http://schemas.microsoft.com/office/drawing/2014/main" id="{59ACEECF-9265-48F3-BE68-43397E0D2505}"/>
              </a:ext>
            </a:extLst>
          </p:cNvPr>
          <p:cNvSpPr txBox="1"/>
          <p:nvPr/>
        </p:nvSpPr>
        <p:spPr>
          <a:xfrm>
            <a:off x="2861660" y="5355194"/>
            <a:ext cx="928459" cy="646331"/>
          </a:xfrm>
          <a:prstGeom prst="rect">
            <a:avLst/>
          </a:prstGeom>
          <a:ln>
            <a:noFill/>
          </a:ln>
        </p:spPr>
        <p:txBody>
          <a:bodyPr vert="horz" wrap="none" lIns="91440" tIns="45720" rIns="91440" bIns="45720" rtlCol="0">
            <a:spAutoFit/>
          </a:bodyPr>
          <a:lstStyle/>
          <a:p>
            <a:pPr algn="ctr"/>
            <a:r>
              <a:rPr lang="en-US" sz="1200" dirty="0"/>
              <a:t>Capture </a:t>
            </a:r>
          </a:p>
          <a:p>
            <a:pPr algn="ctr"/>
            <a:r>
              <a:rPr lang="en-US" sz="1200" dirty="0"/>
              <a:t>REMS Info</a:t>
            </a:r>
          </a:p>
          <a:p>
            <a:pPr algn="ctr"/>
            <a:r>
              <a:rPr lang="en-US" sz="1200" dirty="0"/>
              <a:t>In Chart</a:t>
            </a:r>
          </a:p>
        </p:txBody>
      </p:sp>
      <p:cxnSp>
        <p:nvCxnSpPr>
          <p:cNvPr id="121" name="Straight Connector 120">
            <a:extLst>
              <a:ext uri="{FF2B5EF4-FFF2-40B4-BE49-F238E27FC236}">
                <a16:creationId xmlns:a16="http://schemas.microsoft.com/office/drawing/2014/main" id="{2A13ABA1-9E58-447C-8733-B9E041E0F676}"/>
              </a:ext>
              <a:ext uri="{C183D7F6-B498-43B3-948B-1728B52AA6E4}">
                <adec:decorative xmlns:adec="http://schemas.microsoft.com/office/drawing/2017/decorative" val="1"/>
              </a:ext>
            </a:extLst>
          </p:cNvPr>
          <p:cNvCxnSpPr>
            <a:cxnSpLocks/>
          </p:cNvCxnSpPr>
          <p:nvPr/>
        </p:nvCxnSpPr>
        <p:spPr>
          <a:xfrm flipV="1">
            <a:off x="8190275" y="4697125"/>
            <a:ext cx="0" cy="126120"/>
          </a:xfrm>
          <a:prstGeom prst="line">
            <a:avLst/>
          </a:prstGeom>
        </p:spPr>
        <p:style>
          <a:lnRef idx="1">
            <a:schemeClr val="accent1"/>
          </a:lnRef>
          <a:fillRef idx="0">
            <a:schemeClr val="accent1"/>
          </a:fillRef>
          <a:effectRef idx="0">
            <a:schemeClr val="accent1"/>
          </a:effectRef>
          <a:fontRef idx="minor">
            <a:schemeClr val="tx1"/>
          </a:fontRef>
        </p:style>
      </p:cxnSp>
      <p:grpSp>
        <p:nvGrpSpPr>
          <p:cNvPr id="127" name="Group 126" descr="Prescriber icon&#10;">
            <a:extLst>
              <a:ext uri="{FF2B5EF4-FFF2-40B4-BE49-F238E27FC236}">
                <a16:creationId xmlns:a16="http://schemas.microsoft.com/office/drawing/2014/main" id="{9CCF874C-5611-413B-9827-BD36B4AC6751}"/>
              </a:ext>
            </a:extLst>
          </p:cNvPr>
          <p:cNvGrpSpPr/>
          <p:nvPr/>
        </p:nvGrpSpPr>
        <p:grpSpPr>
          <a:xfrm>
            <a:off x="7927192" y="4286605"/>
            <a:ext cx="914400" cy="915350"/>
            <a:chOff x="705583" y="2011756"/>
            <a:chExt cx="914400" cy="915350"/>
          </a:xfrm>
        </p:grpSpPr>
        <p:pic>
          <p:nvPicPr>
            <p:cNvPr id="128" name="Picture 127" descr="Prescriber icon">
              <a:extLst>
                <a:ext uri="{FF2B5EF4-FFF2-40B4-BE49-F238E27FC236}">
                  <a16:creationId xmlns:a16="http://schemas.microsoft.com/office/drawing/2014/main" id="{DDE89436-5DA4-4670-A13E-20B202B97B58}"/>
                </a:ext>
              </a:extLst>
            </p:cNvPr>
            <p:cNvPicPr>
              <a:picLocks noChangeAspect="1"/>
            </p:cNvPicPr>
            <p:nvPr/>
          </p:nvPicPr>
          <p:blipFill rotWithShape="1">
            <a:blip r:embed="rId3"/>
            <a:srcRect l="1373" t="19765" r="92153" b="65255"/>
            <a:stretch/>
          </p:blipFill>
          <p:spPr>
            <a:xfrm>
              <a:off x="855991" y="2011756"/>
              <a:ext cx="609958" cy="885357"/>
            </a:xfrm>
            <a:prstGeom prst="rect">
              <a:avLst/>
            </a:prstGeom>
            <a:ln>
              <a:noFill/>
            </a:ln>
          </p:spPr>
        </p:pic>
        <p:sp>
          <p:nvSpPr>
            <p:cNvPr id="129" name="Oval 128">
              <a:extLst>
                <a:ext uri="{FF2B5EF4-FFF2-40B4-BE49-F238E27FC236}">
                  <a16:creationId xmlns:a16="http://schemas.microsoft.com/office/drawing/2014/main" id="{387C571A-C782-4738-A7DB-BB5089E6ABF1}"/>
                </a:ext>
              </a:extLst>
            </p:cNvPr>
            <p:cNvSpPr/>
            <p:nvPr/>
          </p:nvSpPr>
          <p:spPr>
            <a:xfrm>
              <a:off x="705583" y="2012706"/>
              <a:ext cx="914400" cy="914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1" name="TextBox 130">
            <a:extLst>
              <a:ext uri="{FF2B5EF4-FFF2-40B4-BE49-F238E27FC236}">
                <a16:creationId xmlns:a16="http://schemas.microsoft.com/office/drawing/2014/main" id="{AB94185D-40CE-4D87-857E-7BA497C85711}"/>
              </a:ext>
            </a:extLst>
          </p:cNvPr>
          <p:cNvSpPr txBox="1"/>
          <p:nvPr/>
        </p:nvSpPr>
        <p:spPr>
          <a:xfrm>
            <a:off x="2484557" y="6124376"/>
            <a:ext cx="1664238" cy="261610"/>
          </a:xfrm>
          <a:prstGeom prst="rect">
            <a:avLst/>
          </a:prstGeom>
          <a:ln>
            <a:noFill/>
          </a:ln>
        </p:spPr>
        <p:txBody>
          <a:bodyPr vert="horz" wrap="none" lIns="91440" tIns="45720" rIns="91440" bIns="45720" rtlCol="0">
            <a:spAutoFit/>
          </a:bodyPr>
          <a:lstStyle/>
          <a:p>
            <a:pPr algn="ctr"/>
            <a:r>
              <a:rPr lang="en-US" sz="1100" dirty="0"/>
              <a:t>* varies per REMS drug</a:t>
            </a:r>
          </a:p>
        </p:txBody>
      </p:sp>
      <p:cxnSp>
        <p:nvCxnSpPr>
          <p:cNvPr id="132" name="Straight Arrow Connector 131">
            <a:extLst>
              <a:ext uri="{FF2B5EF4-FFF2-40B4-BE49-F238E27FC236}">
                <a16:creationId xmlns:a16="http://schemas.microsoft.com/office/drawing/2014/main" id="{F73145BB-F3E8-4F59-A6B8-51E67EB9011C}"/>
              </a:ext>
              <a:ext uri="{C183D7F6-B498-43B3-948B-1728B52AA6E4}">
                <adec:decorative xmlns:adec="http://schemas.microsoft.com/office/drawing/2017/decorative" val="1"/>
              </a:ext>
            </a:extLst>
          </p:cNvPr>
          <p:cNvCxnSpPr>
            <a:cxnSpLocks/>
          </p:cNvCxnSpPr>
          <p:nvPr/>
        </p:nvCxnSpPr>
        <p:spPr>
          <a:xfrm>
            <a:off x="6990611" y="5213091"/>
            <a:ext cx="1" cy="2603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3953B4B8-A5CB-43FB-9CB5-A88B633026A9}"/>
              </a:ext>
            </a:extLst>
          </p:cNvPr>
          <p:cNvSpPr txBox="1"/>
          <p:nvPr/>
        </p:nvSpPr>
        <p:spPr>
          <a:xfrm>
            <a:off x="5806634" y="5831641"/>
            <a:ext cx="2355132" cy="261610"/>
          </a:xfrm>
          <a:prstGeom prst="rect">
            <a:avLst/>
          </a:prstGeom>
          <a:ln>
            <a:noFill/>
          </a:ln>
        </p:spPr>
        <p:txBody>
          <a:bodyPr vert="horz" wrap="none" lIns="91440" tIns="45720" rIns="91440" bIns="45720" rtlCol="0">
            <a:spAutoFit/>
          </a:bodyPr>
          <a:lstStyle/>
          <a:p>
            <a:pPr algn="ctr"/>
            <a:r>
              <a:rPr lang="en-US" sz="1100" dirty="0"/>
              <a:t>* may involve other fulfilling parties</a:t>
            </a:r>
          </a:p>
        </p:txBody>
      </p:sp>
    </p:spTree>
    <p:extLst>
      <p:ext uri="{BB962C8B-B14F-4D97-AF65-F5344CB8AC3E}">
        <p14:creationId xmlns:p14="http://schemas.microsoft.com/office/powerpoint/2010/main" val="2011038718"/>
      </p:ext>
    </p:extLst>
  </p:cSld>
  <p:clrMapOvr>
    <a:masterClrMapping/>
  </p:clrMapOvr>
</p:sld>
</file>

<file path=ppt/theme/theme1.xml><?xml version="1.0" encoding="utf-8"?>
<a:theme xmlns:a="http://schemas.openxmlformats.org/drawingml/2006/main" name="Office Theme">
  <a:themeElements>
    <a:clrScheme name="Custom 7">
      <a:dk1>
        <a:srgbClr val="FFFFFF"/>
      </a:dk1>
      <a:lt1>
        <a:srgbClr val="0B2338"/>
      </a:lt1>
      <a:dk2>
        <a:srgbClr val="FFFFFF"/>
      </a:dk2>
      <a:lt2>
        <a:srgbClr val="0B2338"/>
      </a:lt2>
      <a:accent1>
        <a:srgbClr val="005B93"/>
      </a:accent1>
      <a:accent2>
        <a:srgbClr val="FFF601"/>
      </a:accent2>
      <a:accent3>
        <a:srgbClr val="87DEFF"/>
      </a:accent3>
      <a:accent4>
        <a:srgbClr val="7E8284"/>
      </a:accent4>
      <a:accent5>
        <a:srgbClr val="F7901E"/>
      </a:accent5>
      <a:accent6>
        <a:srgbClr val="C1CD23"/>
      </a:accent6>
      <a:hlink>
        <a:srgbClr val="25ACFF"/>
      </a:hlink>
      <a:folHlink>
        <a:srgbClr val="8E78D6"/>
      </a:folHlink>
    </a:clrScheme>
    <a:fontScheme name="MITRE_2020_Fo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ln>
          <a:noFill/>
        </a:ln>
      </a:spPr>
      <a:bodyPr vert="horz" wrap="square" lIns="91440" tIns="45720" rIns="91440" bIns="45720" rtlCol="0">
        <a:spAutoFit/>
      </a:bodyPr>
      <a:lstStyle>
        <a:defPPr algn="l">
          <a:defRPr dirty="0" smtClean="0"/>
        </a:defPPr>
      </a:lstStyle>
    </a:txDef>
  </a:objectDefaults>
  <a:extraClrSchemeLst/>
  <a:extLst>
    <a:ext uri="{05A4C25C-085E-4340-85A3-A5531E510DB2}">
      <thm15:themeFamily xmlns:thm15="http://schemas.microsoft.com/office/thememl/2012/main" name="Health FFRDC Project Kickoff Template" id="{FA15328A-A66F-9541-BB80-CDACB0AB32A9}" vid="{4A822C18-3534-EC41-8529-F988937F3B47}"/>
    </a:ext>
  </a:extLst>
</a:theme>
</file>

<file path=ppt/theme/theme2.xml><?xml version="1.0" encoding="utf-8"?>
<a:theme xmlns:a="http://schemas.openxmlformats.org/drawingml/2006/main" name="3_Office Theme">
  <a:themeElements>
    <a:clrScheme name="Custom 7">
      <a:dk1>
        <a:srgbClr val="FFFFFF"/>
      </a:dk1>
      <a:lt1>
        <a:srgbClr val="0B2338"/>
      </a:lt1>
      <a:dk2>
        <a:srgbClr val="FFFFFF"/>
      </a:dk2>
      <a:lt2>
        <a:srgbClr val="0B2338"/>
      </a:lt2>
      <a:accent1>
        <a:srgbClr val="005B93"/>
      </a:accent1>
      <a:accent2>
        <a:srgbClr val="FFF601"/>
      </a:accent2>
      <a:accent3>
        <a:srgbClr val="87DEFF"/>
      </a:accent3>
      <a:accent4>
        <a:srgbClr val="7E8284"/>
      </a:accent4>
      <a:accent5>
        <a:srgbClr val="F7901E"/>
      </a:accent5>
      <a:accent6>
        <a:srgbClr val="C1CD23"/>
      </a:accent6>
      <a:hlink>
        <a:srgbClr val="25ACFF"/>
      </a:hlink>
      <a:folHlink>
        <a:srgbClr val="8E78D6"/>
      </a:folHlink>
    </a:clrScheme>
    <a:fontScheme name="MITRE_2020_Fo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ln>
          <a:noFill/>
        </a:ln>
      </a:spPr>
      <a:bodyPr vert="horz" wrap="square" lIns="91440" tIns="45720" rIns="91440" bIns="45720" rtlCol="0">
        <a:spAutoFit/>
      </a:bodyPr>
      <a:lstStyle>
        <a:defPPr algn="l">
          <a:defRPr dirty="0" smtClean="0"/>
        </a:defPPr>
      </a:lstStyle>
    </a:txDef>
  </a:objectDefaults>
  <a:extraClrSchemeLst/>
  <a:extLst>
    <a:ext uri="{05A4C25C-085E-4340-85A3-A5531E510DB2}">
      <thm15:themeFamily xmlns:thm15="http://schemas.microsoft.com/office/thememl/2012/main" name="Health FFRDC Project Kickoff Template" id="{FA15328A-A66F-9541-BB80-CDACB0AB32A9}" vid="{58A09FCE-64DF-BE48-8171-EC4ABC770429}"/>
    </a:ext>
  </a:extLst>
</a:theme>
</file>

<file path=ppt/theme/theme3.xml><?xml version="1.0" encoding="utf-8"?>
<a:theme xmlns:a="http://schemas.openxmlformats.org/drawingml/2006/main" name="1_Office Theme">
  <a:themeElements>
    <a:clrScheme name="Custom 7">
      <a:dk1>
        <a:srgbClr val="FFFFFF"/>
      </a:dk1>
      <a:lt1>
        <a:srgbClr val="0B2338"/>
      </a:lt1>
      <a:dk2>
        <a:srgbClr val="FFFFFF"/>
      </a:dk2>
      <a:lt2>
        <a:srgbClr val="0B2338"/>
      </a:lt2>
      <a:accent1>
        <a:srgbClr val="005B93"/>
      </a:accent1>
      <a:accent2>
        <a:srgbClr val="FFF601"/>
      </a:accent2>
      <a:accent3>
        <a:srgbClr val="87DEFF"/>
      </a:accent3>
      <a:accent4>
        <a:srgbClr val="7E8284"/>
      </a:accent4>
      <a:accent5>
        <a:srgbClr val="F7901E"/>
      </a:accent5>
      <a:accent6>
        <a:srgbClr val="C1CD23"/>
      </a:accent6>
      <a:hlink>
        <a:srgbClr val="25ACFF"/>
      </a:hlink>
      <a:folHlink>
        <a:srgbClr val="8E78D6"/>
      </a:folHlink>
    </a:clrScheme>
    <a:fontScheme name="MITRE_2020_Fo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ln>
          <a:solidFill>
            <a:schemeClr val="accent3"/>
          </a:solidFill>
        </a:ln>
      </a:spPr>
      <a:bodyPr vert="horz" wrap="square" lIns="91440" tIns="45720" rIns="91440" bIns="45720" rtlCol="0">
        <a:noAutofit/>
      </a:bodyPr>
      <a:lstStyle>
        <a:defPPr marL="342900" indent="-342900" algn="l">
          <a:buFont typeface="Arial" panose="020B0604020202020204" pitchFamily="34" charset="0"/>
          <a:buChar char="•"/>
          <a:defRPr dirty="0" smtClean="0"/>
        </a:defPPr>
      </a:lstStyle>
    </a:txDef>
  </a:objectDefaults>
  <a:extraClrSchemeLst/>
  <a:extLst>
    <a:ext uri="{05A4C25C-085E-4340-85A3-A5531E510DB2}">
      <thm15:themeFamily xmlns:thm15="http://schemas.microsoft.com/office/thememl/2012/main" name="Health FFRDC Project Kickoff Template" id="{FA15328A-A66F-9541-BB80-CDACB0AB32A9}" vid="{702E8CB2-B732-BA46-98C4-B02B5E9364D3}"/>
    </a:ext>
  </a:extLst>
</a:theme>
</file>

<file path=ppt/theme/theme4.xml><?xml version="1.0" encoding="utf-8"?>
<a:theme xmlns:a="http://schemas.openxmlformats.org/drawingml/2006/main" name="2_Office Theme">
  <a:themeElements>
    <a:clrScheme name="Custom 7">
      <a:dk1>
        <a:srgbClr val="FFFFFF"/>
      </a:dk1>
      <a:lt1>
        <a:srgbClr val="0B2338"/>
      </a:lt1>
      <a:dk2>
        <a:srgbClr val="FFFFFF"/>
      </a:dk2>
      <a:lt2>
        <a:srgbClr val="0B2338"/>
      </a:lt2>
      <a:accent1>
        <a:srgbClr val="005B93"/>
      </a:accent1>
      <a:accent2>
        <a:srgbClr val="FFF601"/>
      </a:accent2>
      <a:accent3>
        <a:srgbClr val="87DEFF"/>
      </a:accent3>
      <a:accent4>
        <a:srgbClr val="7E8284"/>
      </a:accent4>
      <a:accent5>
        <a:srgbClr val="F7901E"/>
      </a:accent5>
      <a:accent6>
        <a:srgbClr val="C1CD23"/>
      </a:accent6>
      <a:hlink>
        <a:srgbClr val="25ACFF"/>
      </a:hlink>
      <a:folHlink>
        <a:srgbClr val="8E78D6"/>
      </a:folHlink>
    </a:clrScheme>
    <a:fontScheme name="MITRE_2020_Fo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ln>
          <a:noFill/>
        </a:ln>
      </a:spPr>
      <a:bodyPr vert="horz" wrap="square" lIns="91440" tIns="45720" rIns="91440" bIns="45720" rtlCol="0">
        <a:spAutoFit/>
      </a:bodyPr>
      <a:lstStyle>
        <a:defPPr algn="l">
          <a:defRPr dirty="0" smtClean="0"/>
        </a:defPPr>
      </a:lstStyle>
    </a:txDef>
  </a:objectDefaults>
  <a:extraClrSchemeLst/>
  <a:extLst>
    <a:ext uri="{05A4C25C-085E-4340-85A3-A5531E510DB2}">
      <thm15:themeFamily xmlns:thm15="http://schemas.microsoft.com/office/thememl/2012/main" name="Health FFRDC Project Kickoff Template" id="{FA15328A-A66F-9541-BB80-CDACB0AB32A9}" vid="{FB220FB9-ED91-3547-ABD8-C8A7998BEF10}"/>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D12092500FB994FA4175A711FC817DE" ma:contentTypeVersion="18" ma:contentTypeDescription="Create a new document." ma:contentTypeScope="" ma:versionID="64cbe27c2a8b67d77555dca1554e99f7">
  <xsd:schema xmlns:xsd="http://www.w3.org/2001/XMLSchema" xmlns:xs="http://www.w3.org/2001/XMLSchema" xmlns:p="http://schemas.microsoft.com/office/2006/metadata/properties" xmlns:ns2="de873733-b1a0-48fa-8b77-6f65bc52040c" xmlns:ns3="50a3488e-e100-4ff6-b456-2ea1adf9c1ba" targetNamespace="http://schemas.microsoft.com/office/2006/metadata/properties" ma:root="true" ma:fieldsID="029856d025c6cfafb4dbdbb756742c09" ns2:_="" ns3:_="">
    <xsd:import namespace="de873733-b1a0-48fa-8b77-6f65bc52040c"/>
    <xsd:import namespace="50a3488e-e100-4ff6-b456-2ea1adf9c1b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ServiceLocation" minOccurs="0"/>
                <xsd:element ref="ns2:MediaLengthInSeconds" minOccurs="0"/>
                <xsd:element ref="ns3:TaxCatchAll" minOccurs="0"/>
                <xsd:element ref="ns2:lcf76f155ced4ddcb4097134ff3c332f"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e873733-b1a0-48fa-8b77-6f65bc52040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0633c531-a3ff-4e80-885d-e0a94af85858"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50a3488e-e100-4ff6-b456-2ea1adf9c1ba" elementFormDefault="qualified">
    <xsd:import namespace="http://schemas.microsoft.com/office/2006/documentManagement/types"/>
    <xsd:import namespace="http://schemas.microsoft.com/office/infopath/2007/PartnerControls"/>
    <xsd:element name="TaxCatchAll" ma:index="19" nillable="true" ma:displayName="Taxonomy Catch All Column" ma:hidden="true" ma:list="{6c684c39-ab19-4224-9ac6-8122b270a7fa}" ma:internalName="TaxCatchAll" ma:showField="CatchAllData" ma:web="50a3488e-e100-4ff6-b456-2ea1adf9c1b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de873733-b1a0-48fa-8b77-6f65bc52040c">
      <Terms xmlns="http://schemas.microsoft.com/office/infopath/2007/PartnerControls"/>
    </lcf76f155ced4ddcb4097134ff3c332f>
    <TaxCatchAll xmlns="50a3488e-e100-4ff6-b456-2ea1adf9c1ba" xsi:nil="true"/>
  </documentManagement>
</p:properties>
</file>

<file path=customXml/itemProps1.xml><?xml version="1.0" encoding="utf-8"?>
<ds:datastoreItem xmlns:ds="http://schemas.openxmlformats.org/officeDocument/2006/customXml" ds:itemID="{073DEA3D-1D62-4B4E-8414-D288DBF2116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e873733-b1a0-48fa-8b77-6f65bc52040c"/>
    <ds:schemaRef ds:uri="50a3488e-e100-4ff6-b456-2ea1adf9c1b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33E1AFD-2F93-4B50-B7FE-3DD87814AAE2}">
  <ds:schemaRefs>
    <ds:schemaRef ds:uri="http://schemas.microsoft.com/sharepoint/v3/contenttype/forms"/>
  </ds:schemaRefs>
</ds:datastoreItem>
</file>

<file path=customXml/itemProps3.xml><?xml version="1.0" encoding="utf-8"?>
<ds:datastoreItem xmlns:ds="http://schemas.openxmlformats.org/officeDocument/2006/customXml" ds:itemID="{30DEF8DD-7468-4EC4-925D-BBCA6D253794}">
  <ds:schemaRefs>
    <ds:schemaRef ds:uri="http://schemas.microsoft.com/office/infopath/2007/PartnerControls"/>
    <ds:schemaRef ds:uri="http://schemas.microsoft.com/office/2006/documentManagement/types"/>
    <ds:schemaRef ds:uri="http://purl.org/dc/terms/"/>
    <ds:schemaRef ds:uri="http://purl.org/dc/dcmitype/"/>
    <ds:schemaRef ds:uri="http://www.w3.org/XML/1998/namespace"/>
    <ds:schemaRef ds:uri="http://purl.org/dc/elements/1.1/"/>
    <ds:schemaRef ds:uri="http://schemas.microsoft.com/office/2006/metadata/properties"/>
    <ds:schemaRef ds:uri="de873733-b1a0-48fa-8b77-6f65bc52040c"/>
    <ds:schemaRef ds:uri="50a3488e-e100-4ff6-b456-2ea1adf9c1ba"/>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FDA_REMS_Project_Kickoff_211007</Template>
  <TotalTime>218</TotalTime>
  <Words>105</Words>
  <Application>Microsoft Office PowerPoint</Application>
  <PresentationFormat>Widescreen</PresentationFormat>
  <Paragraphs>51</Paragraphs>
  <Slides>1</Slides>
  <Notes>1</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1</vt:i4>
      </vt:variant>
    </vt:vector>
  </HeadingPairs>
  <TitlesOfParts>
    <vt:vector size="11" baseType="lpstr">
      <vt:lpstr>Arial</vt:lpstr>
      <vt:lpstr>Arial Regular</vt:lpstr>
      <vt:lpstr>Calibri</vt:lpstr>
      <vt:lpstr>Courier New</vt:lpstr>
      <vt:lpstr>Tahoma</vt:lpstr>
      <vt:lpstr>Wingdings</vt:lpstr>
      <vt:lpstr>Office Theme</vt:lpstr>
      <vt:lpstr>3_Office Theme</vt:lpstr>
      <vt:lpstr>1_Office Theme</vt:lpstr>
      <vt:lpstr>2_Office Theme</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FFRDC  REMS Proof-of-Concept Prototype Kick-off</dc:title>
  <dc:subject/>
  <dc:creator>Nicole Ng</dc:creator>
  <cp:keywords/>
  <dc:description/>
  <cp:lastModifiedBy>Frank McKinney</cp:lastModifiedBy>
  <cp:revision>87</cp:revision>
  <cp:lastPrinted>2020-03-06T14:31:16Z</cp:lastPrinted>
  <dcterms:created xsi:type="dcterms:W3CDTF">2021-10-01T12:53:22Z</dcterms:created>
  <dcterms:modified xsi:type="dcterms:W3CDTF">2024-03-24T22:36:16Z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0x0101001D12092500FB994FA4175A711FC817DE</vt:lpwstr>
  </property>
  <property fmtid="{D5CDD505-2E9C-101B-9397-08002B2CF9AE}" pid="3" name="_dlc_DocIdItemGuid">
    <vt:lpwstr>1d065ff2-53fa-4145-8fc2-b1fcf5c409fb</vt:lpwstr>
  </property>
</Properties>
</file>