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6163081" y="1395360"/>
            <a:ext cx="283614" cy="20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8165541" y="1386485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7988206" y="1583112"/>
            <a:ext cx="340999" cy="2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3907417" y="601868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1"/>
            <a:endCxn id="20" idx="3"/>
          </p:cNvCxnSpPr>
          <p:nvPr/>
        </p:nvCxnSpPr>
        <p:spPr>
          <a:xfrm rot="10800000">
            <a:off x="3897461" y="607163"/>
            <a:ext cx="2265621" cy="89121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297711" y="154094"/>
            <a:ext cx="2599749" cy="9061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CatalogHeader </a:t>
            </a:r>
            <a:r>
              <a:rPr lang="en-US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4269417" y="1206883"/>
            <a:ext cx="174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16200000" flipH="1">
            <a:off x="6711065" y="2862942"/>
            <a:ext cx="1068539" cy="210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5996609" y="3398266"/>
            <a:ext cx="2499558" cy="9079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6723784" y="300670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7224080" y="2550583"/>
            <a:ext cx="429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action[.action[.action]].definitionCanonical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3830444" y="4685504"/>
            <a:ext cx="2750664" cy="9293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7910044" y="4691462"/>
            <a:ext cx="2744710" cy="9176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56" idx="3"/>
          </p:cNvCxnSpPr>
          <p:nvPr/>
        </p:nvCxnSpPr>
        <p:spPr>
          <a:xfrm rot="10800000" flipV="1">
            <a:off x="3888716" y="2201928"/>
            <a:ext cx="2283894" cy="91231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496167" y="3852244"/>
            <a:ext cx="786232" cy="83921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4269417" y="1907127"/>
            <a:ext cx="198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specimenRequested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3933673" y="307845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2942894" y="3775095"/>
            <a:ext cx="2339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4765267" y="4301338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8815230" y="430279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9282399" y="3753078"/>
            <a:ext cx="282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-87459" y="231960"/>
            <a:ext cx="141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6010128" y="906203"/>
            <a:ext cx="60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7275472" y="3006700"/>
            <a:ext cx="49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-47784" y="2630056"/>
            <a:ext cx="12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service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2252873" y="4511241"/>
            <a:ext cx="150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730605" y="4511241"/>
            <a:ext cx="131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6410425" y="6126559"/>
            <a:ext cx="1667712" cy="6320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5394255" y="5426414"/>
            <a:ext cx="827690" cy="120464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8263517" y="5423702"/>
            <a:ext cx="833502" cy="120426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5872378" y="637442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8153861" y="6378147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1297711" y="1347636"/>
            <a:ext cx="2621259" cy="9896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LabChargeItemDefinition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84" idx="1"/>
            <a:endCxn id="41" idx="3"/>
          </p:cNvCxnSpPr>
          <p:nvPr/>
        </p:nvCxnSpPr>
        <p:spPr>
          <a:xfrm rot="10800000">
            <a:off x="3918970" y="1842452"/>
            <a:ext cx="2246370" cy="130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3884414" y="1973824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4269417" y="1538417"/>
            <a:ext cx="173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serviceBillingCode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47705" y="1371837"/>
            <a:ext cx="109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billing code and its rules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1414DC-932C-4FB2-A682-250462EEBE39}"/>
              </a:ext>
            </a:extLst>
          </p:cNvPr>
          <p:cNvSpPr txBox="1"/>
          <p:nvPr/>
        </p:nvSpPr>
        <p:spPr>
          <a:xfrm>
            <a:off x="5282271" y="5719460"/>
            <a:ext cx="39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/>
              <a:t>valid|normal|abnormal|critical values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8302413" y="1468610"/>
            <a:ext cx="20166" cy="234943"/>
          </a:xfrm>
          <a:prstGeom prst="bentConnector3">
            <a:avLst>
              <a:gd name="adj1" fmla="val -1133591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8365057" y="1641631"/>
            <a:ext cx="56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8570910" y="1401415"/>
            <a:ext cx="224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sz="1600" noProof="1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8165543" y="1916567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7981898" y="2073490"/>
            <a:ext cx="340999" cy="1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8302415" y="1998692"/>
            <a:ext cx="13856" cy="218971"/>
          </a:xfrm>
          <a:prstGeom prst="bentConnector3">
            <a:avLst>
              <a:gd name="adj1" fmla="val -164982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8365057" y="2204843"/>
            <a:ext cx="52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8559167" y="1944816"/>
            <a:ext cx="2649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sz="1600" noProof="1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6172610" y="2084345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1297711" y="2626533"/>
            <a:ext cx="2591005" cy="9754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6165340" y="1726171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6148057" y="1380783"/>
            <a:ext cx="2192448" cy="94894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5C3B02D-3738-4164-AFEF-95348B20873E}"/>
              </a:ext>
            </a:extLst>
          </p:cNvPr>
          <p:cNvCxnSpPr>
            <a:cxnSpLocks/>
            <a:stCxn id="46" idx="1"/>
            <a:endCxn id="54" idx="0"/>
          </p:cNvCxnSpPr>
          <p:nvPr/>
        </p:nvCxnSpPr>
        <p:spPr>
          <a:xfrm rot="10800000" flipV="1">
            <a:off x="5205777" y="3852244"/>
            <a:ext cx="790833" cy="83326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123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49</cp:revision>
  <dcterms:created xsi:type="dcterms:W3CDTF">2020-01-10T14:54:47Z</dcterms:created>
  <dcterms:modified xsi:type="dcterms:W3CDTF">2020-07-09T14:59:19Z</dcterms:modified>
</cp:coreProperties>
</file>