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803558" y="1415666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3033326" y="1602863"/>
            <a:ext cx="2593911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1"/>
            <a:endCxn id="20" idx="2"/>
          </p:cNvCxnSpPr>
          <p:nvPr/>
        </p:nvCxnSpPr>
        <p:spPr>
          <a:xfrm rot="10800000">
            <a:off x="1296852" y="1338254"/>
            <a:ext cx="1736474" cy="83488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223933" y="201111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235409" y="2133730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5627237" y="2173134"/>
            <a:ext cx="1832885" cy="95183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6002694" y="3124973"/>
            <a:ext cx="2914855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6916383" y="2681712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5664561" y="1816389"/>
            <a:ext cx="317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action.(…).definitionCanonical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414664" y="5056396"/>
            <a:ext cx="2790444" cy="9058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9214300" y="5056396"/>
            <a:ext cx="2790444" cy="9058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223932" y="5056396"/>
            <a:ext cx="2790444" cy="9058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46" idx="1"/>
            <a:endCxn id="56" idx="0"/>
          </p:cNvCxnSpPr>
          <p:nvPr/>
        </p:nvCxnSpPr>
        <p:spPr>
          <a:xfrm rot="10800000" flipV="1">
            <a:off x="1619154" y="3695244"/>
            <a:ext cx="4383540" cy="136115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A2AF1A3-48F7-47E0-B4B7-79E68B4E6B5C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 rot="5400000">
            <a:off x="6239564" y="3835837"/>
            <a:ext cx="790881" cy="165023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917549" y="3695244"/>
            <a:ext cx="1691973" cy="136115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3694922" y="3332750"/>
            <a:ext cx="23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specimenRequirement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1077215" y="4643604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7460120" y="4281788"/>
            <a:ext cx="25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5323664" y="4643604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10099109" y="4640582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8954873" y="3318830"/>
            <a:ext cx="31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2418091" y="19694"/>
            <a:ext cx="183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5664561" y="711147"/>
            <a:ext cx="278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8917549" y="2220047"/>
            <a:ext cx="278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one or more laboratory procedures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101048" y="6021442"/>
            <a:ext cx="22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 specimen required by the procedure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4274957" y="6016370"/>
            <a:ext cx="22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9088951" y="6001734"/>
            <a:ext cx="23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an output observation of the procedure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72</Words>
  <Application>Microsoft Office PowerPoint</Application>
  <PresentationFormat>Grand écran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20</cp:revision>
  <dcterms:created xsi:type="dcterms:W3CDTF">2020-01-10T14:54:47Z</dcterms:created>
  <dcterms:modified xsi:type="dcterms:W3CDTF">2020-01-15T16:35:09Z</dcterms:modified>
</cp:coreProperties>
</file>