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21" autoAdjust="0"/>
    <p:restoredTop sz="94660"/>
  </p:normalViewPr>
  <p:slideViewPr>
    <p:cSldViewPr snapToGrid="0">
      <p:cViewPr>
        <p:scale>
          <a:sx n="75" d="100"/>
          <a:sy n="7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A4922-87B2-4C21-806E-5F1D480B4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D7FDD-AD59-4F86-95F9-D8A472369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62951-8D46-4DE2-A7AA-ACD6CD1E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7CA44-3827-42F2-B61B-E4C21191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03127-B18E-4C49-BC52-951FA10A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76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38A10-E42E-4B47-ACCA-140D0186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9BE91D-B3BB-4C5B-93D7-A95A9A61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E7B7D-76F5-46C1-8A2D-D38EE5A0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C8BBB-D737-41C2-BB3A-445B717E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6460A-B520-446D-BA79-7DE16099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2505F9-266B-4708-B99A-935E99A2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C34D73-677D-4D00-A3BE-99016A795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D83108-A5A7-4902-ABAB-7CDFA8F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B7CE87-DC34-4C2D-B5D4-23868EEC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54908-02D2-4503-9EA5-07B44BE8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80FC4-0BFC-4399-897E-B30EA147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2FA6E-1109-4AE8-B04A-8BC0C601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BFC87-3E88-470D-B2FE-66F26B2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AF3E7-4837-465A-8C5A-B9C9D574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9DC4F-354A-4D71-BDFD-19B5D7A6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0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8F2C4-83C4-472D-B912-59F17559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1A4E5-63EB-4445-BD7E-CC04CCE2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18237-FE2B-4765-BA54-D9B9DBE9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3D1D8-B66E-4E7C-8C2B-579F704C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C2707-F49F-473D-ACCD-1A12FF64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8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08D0-E7A3-4188-B884-C5E22827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74FFD-A8A6-4791-87FE-FD4C67E73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15CD43-4648-4274-AA15-DC606A9F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216AC2-71D7-4F37-BF0A-B567A9A2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0715F-867F-414C-B46E-6ADF9B11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F5D6A-665A-4D22-8782-F31F4D21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1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4085D-6E1F-4846-8BC1-546B46BB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15034-A9B1-4451-88A6-66A80259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717B39-43E7-4BF5-8F57-990807538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171D54-CA2E-423A-9C04-9EBE41410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777D5-2166-46C3-BAE8-95E8EA1D8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F4B173-E236-42E1-AE99-6146E3D9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C948D8-4F9F-4A6B-9F99-3ACED3D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4E4397-A7C1-4277-B80F-7678A4FA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14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EFF4C-4981-4D81-A860-6605EA9A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F06C11-7B43-4D8B-9579-129E95D9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B3DF7-928B-44EE-8584-65D7F76D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D09EA5-97D8-4B31-A54F-C35ED0EB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70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8CD3C5-319C-436F-9483-DBE92AC3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6BCA57-5EB6-44D6-9FCC-FEB67202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5BDA01-DAEB-49C1-8878-38351242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BB541-2CD3-42A6-B370-646B8B9C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940D1-0EEF-4C36-9904-29825794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AB3B00-117C-4667-B555-977462BF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4F7A09-8EBB-4DD8-8FD9-423AC319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46A8A1-08D9-40F1-8F31-5F52B4AE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F7352-0BFD-4C28-89BD-51C70F9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3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9349C-6096-47FD-BB65-950ACC0F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A79CB6-3501-4B50-9FD3-61A6D502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773860-7203-4D12-A466-0A718247B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1B2620-5C72-4AE4-8C46-A127EA2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5F5FA5-B3AD-4559-B23D-B41B7647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A257C-8B87-4311-A9E7-11E6FF7F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5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5C4AAB-AB6E-4457-9098-D553A0F3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87105-7409-4063-9258-E1898EB4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B2149E-FEF7-4843-8B97-8D7E56A8B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FFFE-CAC6-45BE-A25C-97C018905F60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CE050-ADBA-4F76-8F78-4473DA35F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9EDDD-ADEC-493D-A4F5-78529021F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_symbol_latera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_symbol_latera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617AF36-299C-4EFB-ADFD-F96BEF96C2DD}"/>
              </a:ext>
            </a:extLst>
          </p:cNvPr>
          <p:cNvSpPr/>
          <p:nvPr/>
        </p:nvSpPr>
        <p:spPr>
          <a:xfrm>
            <a:off x="-119270" y="1274199"/>
            <a:ext cx="12430540" cy="1714584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D48A2B-E376-4696-B659-AEBB704BDFF5}"/>
              </a:ext>
            </a:extLst>
          </p:cNvPr>
          <p:cNvSpPr/>
          <p:nvPr/>
        </p:nvSpPr>
        <p:spPr>
          <a:xfrm>
            <a:off x="-119270" y="3233539"/>
            <a:ext cx="12430540" cy="133901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FA350-4E6E-4D7D-9638-5BC0BF86F6AC}"/>
              </a:ext>
            </a:extLst>
          </p:cNvPr>
          <p:cNvSpPr/>
          <p:nvPr/>
        </p:nvSpPr>
        <p:spPr>
          <a:xfrm>
            <a:off x="2617306" y="1441175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PlanDefinition</a:t>
            </a:r>
          </a:p>
          <a:p>
            <a:pPr algn="ctr"/>
            <a:r>
              <a:rPr lang="fr-FR" noProof="1"/>
              <a:t>/bldc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C7EE8-D089-404D-9753-FE355974FE6B}"/>
              </a:ext>
            </a:extLst>
          </p:cNvPr>
          <p:cNvSpPr/>
          <p:nvPr/>
        </p:nvSpPr>
        <p:spPr>
          <a:xfrm>
            <a:off x="2617306" y="3488638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ActivityDefinition</a:t>
            </a:r>
          </a:p>
          <a:p>
            <a:pPr algn="ctr"/>
            <a:r>
              <a:rPr lang="fr-FR" noProof="1"/>
              <a:t>/bldc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FE2A55-E065-462A-8723-C2DBABCCB7B6}"/>
              </a:ext>
            </a:extLst>
          </p:cNvPr>
          <p:cNvSpPr txBox="1"/>
          <p:nvPr/>
        </p:nvSpPr>
        <p:spPr>
          <a:xfrm>
            <a:off x="2253794" y="69577"/>
            <a:ext cx="287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Panel including reflex panel</a:t>
            </a:r>
          </a:p>
          <a:p>
            <a:pPr algn="ctr"/>
            <a:r>
              <a:rPr lang="fr-FR" sz="2400" noProof="1"/>
              <a:t>(e.g. blood culture)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06CF1-30FF-49CA-BC58-C690B39CBBA9}"/>
              </a:ext>
            </a:extLst>
          </p:cNvPr>
          <p:cNvSpPr txBox="1"/>
          <p:nvPr/>
        </p:nvSpPr>
        <p:spPr>
          <a:xfrm>
            <a:off x="143786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7D0A5-06F4-4BB2-8E45-6FFAABFBD481}"/>
              </a:ext>
            </a:extLst>
          </p:cNvPr>
          <p:cNvSpPr txBox="1"/>
          <p:nvPr/>
        </p:nvSpPr>
        <p:spPr>
          <a:xfrm>
            <a:off x="143786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procedure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B78C66-C94B-4243-81D3-1ECB54BB53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670854" y="2375453"/>
            <a:ext cx="0" cy="11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15638E-13F0-4A31-87FF-01EF052E4030}"/>
              </a:ext>
            </a:extLst>
          </p:cNvPr>
          <p:cNvSpPr/>
          <p:nvPr/>
        </p:nvSpPr>
        <p:spPr>
          <a:xfrm>
            <a:off x="3001618" y="5484667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B4B8C-DB54-4678-AB05-D438E702B26B}"/>
              </a:ext>
            </a:extLst>
          </p:cNvPr>
          <p:cNvSpPr/>
          <p:nvPr/>
        </p:nvSpPr>
        <p:spPr>
          <a:xfrm>
            <a:off x="1789046" y="5335579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4E90E-A728-43FC-9509-27B47DD2D641}"/>
              </a:ext>
            </a:extLst>
          </p:cNvPr>
          <p:cNvSpPr/>
          <p:nvPr/>
        </p:nvSpPr>
        <p:spPr>
          <a:xfrm>
            <a:off x="3922644" y="5859042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D47AD-A1BE-4B77-B4BE-E8D83064A472}"/>
              </a:ext>
            </a:extLst>
          </p:cNvPr>
          <p:cNvSpPr/>
          <p:nvPr/>
        </p:nvSpPr>
        <p:spPr>
          <a:xfrm>
            <a:off x="1905001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6DC04-81D6-44FD-91A9-385314547844}"/>
              </a:ext>
            </a:extLst>
          </p:cNvPr>
          <p:cNvSpPr/>
          <p:nvPr/>
        </p:nvSpPr>
        <p:spPr>
          <a:xfrm>
            <a:off x="2020956" y="5081781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D3AD6E-C103-4886-ACB9-5903823268DF}"/>
              </a:ext>
            </a:extLst>
          </p:cNvPr>
          <p:cNvSpPr/>
          <p:nvPr/>
        </p:nvSpPr>
        <p:spPr>
          <a:xfrm>
            <a:off x="3110947" y="5411780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9FCA5-0009-46A2-A166-E0703E02BC0C}"/>
              </a:ext>
            </a:extLst>
          </p:cNvPr>
          <p:cNvSpPr/>
          <p:nvPr/>
        </p:nvSpPr>
        <p:spPr>
          <a:xfrm>
            <a:off x="4031973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2E6C3-CA3B-4360-81F6-8453C38B1A30}"/>
              </a:ext>
            </a:extLst>
          </p:cNvPr>
          <p:cNvSpPr/>
          <p:nvPr/>
        </p:nvSpPr>
        <p:spPr>
          <a:xfrm>
            <a:off x="4114796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E6673E5-C53C-4029-8435-5A0922C3D404}"/>
              </a:ext>
            </a:extLst>
          </p:cNvPr>
          <p:cNvCxnSpPr>
            <a:cxnSpLocks/>
          </p:cNvCxnSpPr>
          <p:nvPr/>
        </p:nvCxnSpPr>
        <p:spPr>
          <a:xfrm>
            <a:off x="4608442" y="4408794"/>
            <a:ext cx="0" cy="12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415B13-0319-4247-AB49-195E71CC2C9C}"/>
              </a:ext>
            </a:extLst>
          </p:cNvPr>
          <p:cNvCxnSpPr>
            <a:cxnSpLocks/>
          </p:cNvCxnSpPr>
          <p:nvPr/>
        </p:nvCxnSpPr>
        <p:spPr>
          <a:xfrm>
            <a:off x="3435628" y="4408369"/>
            <a:ext cx="0" cy="90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82447DD-6B7F-43F6-86C5-EA21DE38449E}"/>
              </a:ext>
            </a:extLst>
          </p:cNvPr>
          <p:cNvCxnSpPr>
            <a:cxnSpLocks/>
          </p:cNvCxnSpPr>
          <p:nvPr/>
        </p:nvCxnSpPr>
        <p:spPr>
          <a:xfrm>
            <a:off x="2749828" y="4408369"/>
            <a:ext cx="0" cy="5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76B6BAE-B65F-4955-B285-4929ECAC8D91}"/>
              </a:ext>
            </a:extLst>
          </p:cNvPr>
          <p:cNvSpPr txBox="1"/>
          <p:nvPr/>
        </p:nvSpPr>
        <p:spPr>
          <a:xfrm>
            <a:off x="2284343" y="2688405"/>
            <a:ext cx="23955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994685D-074A-4774-B94D-FE49324AC292}"/>
              </a:ext>
            </a:extLst>
          </p:cNvPr>
          <p:cNvSpPr txBox="1"/>
          <p:nvPr/>
        </p:nvSpPr>
        <p:spPr>
          <a:xfrm>
            <a:off x="3853066" y="5313908"/>
            <a:ext cx="247153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18E2C-048B-4D79-B6A6-96ED2253A459}"/>
              </a:ext>
            </a:extLst>
          </p:cNvPr>
          <p:cNvSpPr txBox="1"/>
          <p:nvPr/>
        </p:nvSpPr>
        <p:spPr>
          <a:xfrm>
            <a:off x="1308652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7B57AB-C405-49DA-B0A4-56B4CBE4CB7C}"/>
              </a:ext>
            </a:extLst>
          </p:cNvPr>
          <p:cNvSpPr txBox="1"/>
          <p:nvPr/>
        </p:nvSpPr>
        <p:spPr>
          <a:xfrm>
            <a:off x="2893943" y="4965094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21E59C-5286-4C03-B0BF-6CAF0142480F}"/>
              </a:ext>
            </a:extLst>
          </p:cNvPr>
          <p:cNvSpPr txBox="1"/>
          <p:nvPr/>
        </p:nvSpPr>
        <p:spPr>
          <a:xfrm>
            <a:off x="2501351" y="4830338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C089C07-5D09-41E4-9BB6-037C5F84E9A5}"/>
              </a:ext>
            </a:extLst>
          </p:cNvPr>
          <p:cNvSpPr txBox="1"/>
          <p:nvPr/>
        </p:nvSpPr>
        <p:spPr>
          <a:xfrm>
            <a:off x="3184669" y="5126882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82EA71C-066D-48C2-BEC7-78196EA7F0F6}"/>
              </a:ext>
            </a:extLst>
          </p:cNvPr>
          <p:cNvSpPr txBox="1"/>
          <p:nvPr/>
        </p:nvSpPr>
        <p:spPr>
          <a:xfrm>
            <a:off x="4359967" y="5471200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54C9F-ED9C-443F-B63F-7D66D6B43774}"/>
              </a:ext>
            </a:extLst>
          </p:cNvPr>
          <p:cNvSpPr/>
          <p:nvPr/>
        </p:nvSpPr>
        <p:spPr>
          <a:xfrm>
            <a:off x="8368758" y="1441175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PlanDefinition</a:t>
            </a:r>
          </a:p>
          <a:p>
            <a:pPr algn="ctr"/>
            <a:r>
              <a:rPr lang="fr-FR" noProof="1"/>
              <a:t>/ast1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F370C-4B78-4768-9798-E6307C9701A1}"/>
              </a:ext>
            </a:extLst>
          </p:cNvPr>
          <p:cNvSpPr/>
          <p:nvPr/>
        </p:nvSpPr>
        <p:spPr>
          <a:xfrm>
            <a:off x="8368758" y="3488638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ActivityDefinition</a:t>
            </a:r>
          </a:p>
          <a:p>
            <a:pPr algn="ctr"/>
            <a:r>
              <a:rPr lang="fr-FR" noProof="1"/>
              <a:t>/ast1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7832DAE-E03F-4F03-9EB8-7CF31062878D}"/>
              </a:ext>
            </a:extLst>
          </p:cNvPr>
          <p:cNvSpPr txBox="1"/>
          <p:nvPr/>
        </p:nvSpPr>
        <p:spPr>
          <a:xfrm>
            <a:off x="8007626" y="69577"/>
            <a:ext cx="287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Panel that may be reflexed by others</a:t>
            </a:r>
          </a:p>
          <a:p>
            <a:pPr algn="ctr"/>
            <a:r>
              <a:rPr lang="fr-FR" sz="2400" noProof="1"/>
              <a:t>(e.g. AST)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B48B71B-0C2B-400C-ACFC-65EFA9972AB2}"/>
              </a:ext>
            </a:extLst>
          </p:cNvPr>
          <p:cNvSpPr txBox="1"/>
          <p:nvPr/>
        </p:nvSpPr>
        <p:spPr>
          <a:xfrm>
            <a:off x="1048248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service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4B9C7F-A54D-4643-A91F-69CF6885EA72}"/>
              </a:ext>
            </a:extLst>
          </p:cNvPr>
          <p:cNvSpPr txBox="1"/>
          <p:nvPr/>
        </p:nvSpPr>
        <p:spPr>
          <a:xfrm>
            <a:off x="1048248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procedure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F5E42D-BFE8-4272-85E7-9C931196F4B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422306" y="2375453"/>
            <a:ext cx="0" cy="11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DA9623B-CBC4-4593-9B06-7B878ED5E75E}"/>
              </a:ext>
            </a:extLst>
          </p:cNvPr>
          <p:cNvSpPr/>
          <p:nvPr/>
        </p:nvSpPr>
        <p:spPr>
          <a:xfrm>
            <a:off x="7656453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7C08E-F4CC-48D0-B3F8-7EF45D36EBD6}"/>
              </a:ext>
            </a:extLst>
          </p:cNvPr>
          <p:cNvSpPr/>
          <p:nvPr/>
        </p:nvSpPr>
        <p:spPr>
          <a:xfrm>
            <a:off x="7772408" y="5081781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A6F67-3375-4D81-A9C3-73A9CF7A20F3}"/>
              </a:ext>
            </a:extLst>
          </p:cNvPr>
          <p:cNvSpPr/>
          <p:nvPr/>
        </p:nvSpPr>
        <p:spPr>
          <a:xfrm>
            <a:off x="8862399" y="5411780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1003D6-806B-47FC-A409-5BF29F4D61FD}"/>
              </a:ext>
            </a:extLst>
          </p:cNvPr>
          <p:cNvSpPr/>
          <p:nvPr/>
        </p:nvSpPr>
        <p:spPr>
          <a:xfrm>
            <a:off x="9783425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68AB-FD99-4A9D-8A53-E4FCC69FBDCC}"/>
              </a:ext>
            </a:extLst>
          </p:cNvPr>
          <p:cNvSpPr/>
          <p:nvPr/>
        </p:nvSpPr>
        <p:spPr>
          <a:xfrm>
            <a:off x="9866248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99D8727-9C10-4400-BD8C-71169BFA9E39}"/>
              </a:ext>
            </a:extLst>
          </p:cNvPr>
          <p:cNvCxnSpPr>
            <a:cxnSpLocks/>
          </p:cNvCxnSpPr>
          <p:nvPr/>
        </p:nvCxnSpPr>
        <p:spPr>
          <a:xfrm>
            <a:off x="10359894" y="4408794"/>
            <a:ext cx="0" cy="12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025B797-1985-4F90-8047-2205381A7793}"/>
              </a:ext>
            </a:extLst>
          </p:cNvPr>
          <p:cNvCxnSpPr>
            <a:cxnSpLocks/>
          </p:cNvCxnSpPr>
          <p:nvPr/>
        </p:nvCxnSpPr>
        <p:spPr>
          <a:xfrm>
            <a:off x="9187080" y="4408369"/>
            <a:ext cx="0" cy="90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B63723-BC0B-48D0-8AB2-5A9BF99415B7}"/>
              </a:ext>
            </a:extLst>
          </p:cNvPr>
          <p:cNvCxnSpPr>
            <a:cxnSpLocks/>
          </p:cNvCxnSpPr>
          <p:nvPr/>
        </p:nvCxnSpPr>
        <p:spPr>
          <a:xfrm>
            <a:off x="8501280" y="4408369"/>
            <a:ext cx="0" cy="5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BAC89DC-EC21-4291-8C72-89885E0CF3F4}"/>
              </a:ext>
            </a:extLst>
          </p:cNvPr>
          <p:cNvSpPr txBox="1"/>
          <p:nvPr/>
        </p:nvSpPr>
        <p:spPr>
          <a:xfrm>
            <a:off x="8622019" y="2486578"/>
            <a:ext cx="194143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 definitionCanonical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621E78-B5A4-4847-9142-41173737B472}"/>
              </a:ext>
            </a:extLst>
          </p:cNvPr>
          <p:cNvSpPr txBox="1"/>
          <p:nvPr/>
        </p:nvSpPr>
        <p:spPr>
          <a:xfrm>
            <a:off x="9604518" y="5313908"/>
            <a:ext cx="247153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75B3A09-CB0E-497B-B280-8A695ECCE288}"/>
              </a:ext>
            </a:extLst>
          </p:cNvPr>
          <p:cNvSpPr txBox="1"/>
          <p:nvPr/>
        </p:nvSpPr>
        <p:spPr>
          <a:xfrm>
            <a:off x="7060104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38C51E-E4BC-4DCC-9C3E-0546FAAF83D4}"/>
              </a:ext>
            </a:extLst>
          </p:cNvPr>
          <p:cNvSpPr txBox="1"/>
          <p:nvPr/>
        </p:nvSpPr>
        <p:spPr>
          <a:xfrm>
            <a:off x="8645395" y="4965094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4817DE6-7E20-4A32-9974-41077A204408}"/>
              </a:ext>
            </a:extLst>
          </p:cNvPr>
          <p:cNvSpPr txBox="1"/>
          <p:nvPr/>
        </p:nvSpPr>
        <p:spPr>
          <a:xfrm>
            <a:off x="8252803" y="4830338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A3E4C7A-4592-4C0C-85F5-AC225EDA0DCA}"/>
              </a:ext>
            </a:extLst>
          </p:cNvPr>
          <p:cNvSpPr txBox="1"/>
          <p:nvPr/>
        </p:nvSpPr>
        <p:spPr>
          <a:xfrm>
            <a:off x="8936121" y="5126882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2AADFEC-A095-4969-AF21-AA1B47FD595A}"/>
              </a:ext>
            </a:extLst>
          </p:cNvPr>
          <p:cNvSpPr txBox="1"/>
          <p:nvPr/>
        </p:nvSpPr>
        <p:spPr>
          <a:xfrm>
            <a:off x="10111419" y="5471200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D0EE692-1A52-4E44-8EA8-DB835829471C}"/>
              </a:ext>
            </a:extLst>
          </p:cNvPr>
          <p:cNvCxnSpPr>
            <a:cxnSpLocks/>
          </p:cNvCxnSpPr>
          <p:nvPr/>
        </p:nvCxnSpPr>
        <p:spPr>
          <a:xfrm>
            <a:off x="4275667" y="2337449"/>
            <a:ext cx="4560415" cy="115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CF7E128-817F-4C48-943F-A66C69EFCB41}"/>
              </a:ext>
            </a:extLst>
          </p:cNvPr>
          <p:cNvSpPr txBox="1"/>
          <p:nvPr/>
        </p:nvSpPr>
        <p:spPr>
          <a:xfrm>
            <a:off x="4695249" y="2379746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pic>
        <p:nvPicPr>
          <p:cNvPr id="79" name="Image 7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3B2DF0-5F86-4DAE-91C9-D4CB63BF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781" y="1010307"/>
            <a:ext cx="856879" cy="1371006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5C98143-3B87-48DA-9645-67AC93204FEB}"/>
              </a:ext>
            </a:extLst>
          </p:cNvPr>
          <p:cNvSpPr txBox="1"/>
          <p:nvPr/>
        </p:nvSpPr>
        <p:spPr>
          <a:xfrm>
            <a:off x="-13233" y="1799702"/>
            <a:ext cx="139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External view (searcheable (by catalog consumers)</a:t>
            </a:r>
          </a:p>
        </p:txBody>
      </p:sp>
      <p:pic>
        <p:nvPicPr>
          <p:cNvPr id="85" name="Image 8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1C8280-D5E9-4988-97CA-DE720660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6776" y="3008014"/>
            <a:ext cx="856879" cy="137100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9BE8AD5C-BFA9-44BF-A9C9-7B7238F8EECE}"/>
              </a:ext>
            </a:extLst>
          </p:cNvPr>
          <p:cNvSpPr txBox="1"/>
          <p:nvPr/>
        </p:nvSpPr>
        <p:spPr>
          <a:xfrm>
            <a:off x="-13231" y="3847165"/>
            <a:ext cx="123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Operational view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F03E457-1445-44D3-AFEF-7F29BAC7FD4A}"/>
              </a:ext>
            </a:extLst>
          </p:cNvPr>
          <p:cNvSpPr txBox="1"/>
          <p:nvPr/>
        </p:nvSpPr>
        <p:spPr>
          <a:xfrm>
            <a:off x="4940029" y="2557969"/>
            <a:ext cx="25328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action.action.condition:</a:t>
            </a:r>
            <a:r>
              <a:rPr lang="fr-FR" sz="1400" noProof="1">
                <a:solidFill>
                  <a:srgbClr val="009A46"/>
                </a:solidFill>
              </a:rPr>
              <a:t>Reflex</a:t>
            </a:r>
          </a:p>
          <a:p>
            <a:pPr algn="ctr"/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{kind : applicability ,</a:t>
            </a:r>
          </a:p>
          <a:p>
            <a:pPr algn="ctr"/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expression :  [[the trigger]]  }</a:t>
            </a:r>
          </a:p>
        </p:txBody>
      </p:sp>
    </p:spTree>
    <p:extLst>
      <p:ext uri="{BB962C8B-B14F-4D97-AF65-F5344CB8AC3E}">
        <p14:creationId xmlns:p14="http://schemas.microsoft.com/office/powerpoint/2010/main" val="12444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FA350-4E6E-4D7D-9638-5BC0BF86F6AC}"/>
              </a:ext>
            </a:extLst>
          </p:cNvPr>
          <p:cNvSpPr/>
          <p:nvPr/>
        </p:nvSpPr>
        <p:spPr>
          <a:xfrm>
            <a:off x="2617306" y="1441175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PlanDefinition</a:t>
            </a:r>
          </a:p>
          <a:p>
            <a:pPr algn="ctr"/>
            <a:r>
              <a:rPr lang="fr-FR" noProof="1"/>
              <a:t>/cbc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C7EE8-D089-404D-9753-FE355974FE6B}"/>
              </a:ext>
            </a:extLst>
          </p:cNvPr>
          <p:cNvSpPr/>
          <p:nvPr/>
        </p:nvSpPr>
        <p:spPr>
          <a:xfrm>
            <a:off x="2617306" y="3488638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ActivityDefinition</a:t>
            </a:r>
          </a:p>
          <a:p>
            <a:pPr algn="ctr"/>
            <a:r>
              <a:rPr lang="fr-FR" noProof="1"/>
              <a:t>/cbc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FE2A55-E065-462A-8723-C2DBABCCB7B6}"/>
              </a:ext>
            </a:extLst>
          </p:cNvPr>
          <p:cNvSpPr txBox="1"/>
          <p:nvPr/>
        </p:nvSpPr>
        <p:spPr>
          <a:xfrm>
            <a:off x="2253794" y="298178"/>
            <a:ext cx="287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Classical panel or test</a:t>
            </a:r>
          </a:p>
          <a:p>
            <a:pPr algn="ctr"/>
            <a:r>
              <a:rPr lang="fr-FR" sz="2400" noProof="1"/>
              <a:t>(e.g. cbc)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06CF1-30FF-49CA-BC58-C690B39CBBA9}"/>
              </a:ext>
            </a:extLst>
          </p:cNvPr>
          <p:cNvSpPr txBox="1"/>
          <p:nvPr/>
        </p:nvSpPr>
        <p:spPr>
          <a:xfrm>
            <a:off x="143786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7D0A5-06F4-4BB2-8E45-6FFAABFBD481}"/>
              </a:ext>
            </a:extLst>
          </p:cNvPr>
          <p:cNvSpPr txBox="1"/>
          <p:nvPr/>
        </p:nvSpPr>
        <p:spPr>
          <a:xfrm>
            <a:off x="143786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procedure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B78C66-C94B-4243-81D3-1ECB54BB53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670854" y="2375453"/>
            <a:ext cx="0" cy="11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15638E-13F0-4A31-87FF-01EF052E4030}"/>
              </a:ext>
            </a:extLst>
          </p:cNvPr>
          <p:cNvSpPr/>
          <p:nvPr/>
        </p:nvSpPr>
        <p:spPr>
          <a:xfrm>
            <a:off x="3001618" y="5484667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B4B8C-DB54-4678-AB05-D438E702B26B}"/>
              </a:ext>
            </a:extLst>
          </p:cNvPr>
          <p:cNvSpPr/>
          <p:nvPr/>
        </p:nvSpPr>
        <p:spPr>
          <a:xfrm>
            <a:off x="1789046" y="5335579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4E90E-A728-43FC-9509-27B47DD2D641}"/>
              </a:ext>
            </a:extLst>
          </p:cNvPr>
          <p:cNvSpPr/>
          <p:nvPr/>
        </p:nvSpPr>
        <p:spPr>
          <a:xfrm>
            <a:off x="3922644" y="5859042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D47AD-A1BE-4B77-B4BE-E8D83064A472}"/>
              </a:ext>
            </a:extLst>
          </p:cNvPr>
          <p:cNvSpPr/>
          <p:nvPr/>
        </p:nvSpPr>
        <p:spPr>
          <a:xfrm>
            <a:off x="1905001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6DC04-81D6-44FD-91A9-385314547844}"/>
              </a:ext>
            </a:extLst>
          </p:cNvPr>
          <p:cNvSpPr/>
          <p:nvPr/>
        </p:nvSpPr>
        <p:spPr>
          <a:xfrm>
            <a:off x="2020956" y="5081781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D3AD6E-C103-4886-ACB9-5903823268DF}"/>
              </a:ext>
            </a:extLst>
          </p:cNvPr>
          <p:cNvSpPr/>
          <p:nvPr/>
        </p:nvSpPr>
        <p:spPr>
          <a:xfrm>
            <a:off x="3110947" y="5411780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9FCA5-0009-46A2-A166-E0703E02BC0C}"/>
              </a:ext>
            </a:extLst>
          </p:cNvPr>
          <p:cNvSpPr/>
          <p:nvPr/>
        </p:nvSpPr>
        <p:spPr>
          <a:xfrm>
            <a:off x="4031973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2E6C3-CA3B-4360-81F6-8453C38B1A30}"/>
              </a:ext>
            </a:extLst>
          </p:cNvPr>
          <p:cNvSpPr/>
          <p:nvPr/>
        </p:nvSpPr>
        <p:spPr>
          <a:xfrm>
            <a:off x="4114796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E6673E5-C53C-4029-8435-5A0922C3D404}"/>
              </a:ext>
            </a:extLst>
          </p:cNvPr>
          <p:cNvCxnSpPr>
            <a:cxnSpLocks/>
          </p:cNvCxnSpPr>
          <p:nvPr/>
        </p:nvCxnSpPr>
        <p:spPr>
          <a:xfrm>
            <a:off x="4608442" y="4408794"/>
            <a:ext cx="0" cy="12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415B13-0319-4247-AB49-195E71CC2C9C}"/>
              </a:ext>
            </a:extLst>
          </p:cNvPr>
          <p:cNvCxnSpPr>
            <a:cxnSpLocks/>
          </p:cNvCxnSpPr>
          <p:nvPr/>
        </p:nvCxnSpPr>
        <p:spPr>
          <a:xfrm>
            <a:off x="3435628" y="4408369"/>
            <a:ext cx="0" cy="90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82447DD-6B7F-43F6-86C5-EA21DE38449E}"/>
              </a:ext>
            </a:extLst>
          </p:cNvPr>
          <p:cNvCxnSpPr>
            <a:cxnSpLocks/>
          </p:cNvCxnSpPr>
          <p:nvPr/>
        </p:nvCxnSpPr>
        <p:spPr>
          <a:xfrm>
            <a:off x="2749828" y="4408369"/>
            <a:ext cx="0" cy="5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76B6BAE-B65F-4955-B285-4929ECAC8D91}"/>
              </a:ext>
            </a:extLst>
          </p:cNvPr>
          <p:cNvSpPr txBox="1"/>
          <p:nvPr/>
        </p:nvSpPr>
        <p:spPr>
          <a:xfrm>
            <a:off x="2610680" y="2486578"/>
            <a:ext cx="2107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994685D-074A-4774-B94D-FE49324AC292}"/>
              </a:ext>
            </a:extLst>
          </p:cNvPr>
          <p:cNvSpPr txBox="1"/>
          <p:nvPr/>
        </p:nvSpPr>
        <p:spPr>
          <a:xfrm>
            <a:off x="3853066" y="5313908"/>
            <a:ext cx="247153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18E2C-048B-4D79-B6A6-96ED2253A459}"/>
              </a:ext>
            </a:extLst>
          </p:cNvPr>
          <p:cNvSpPr txBox="1"/>
          <p:nvPr/>
        </p:nvSpPr>
        <p:spPr>
          <a:xfrm>
            <a:off x="1308652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7B57AB-C405-49DA-B0A4-56B4CBE4CB7C}"/>
              </a:ext>
            </a:extLst>
          </p:cNvPr>
          <p:cNvSpPr txBox="1"/>
          <p:nvPr/>
        </p:nvSpPr>
        <p:spPr>
          <a:xfrm>
            <a:off x="2893943" y="4965094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21E59C-5286-4C03-B0BF-6CAF0142480F}"/>
              </a:ext>
            </a:extLst>
          </p:cNvPr>
          <p:cNvSpPr txBox="1"/>
          <p:nvPr/>
        </p:nvSpPr>
        <p:spPr>
          <a:xfrm>
            <a:off x="2501351" y="4830338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C089C07-5D09-41E4-9BB6-037C5F84E9A5}"/>
              </a:ext>
            </a:extLst>
          </p:cNvPr>
          <p:cNvSpPr txBox="1"/>
          <p:nvPr/>
        </p:nvSpPr>
        <p:spPr>
          <a:xfrm>
            <a:off x="3184669" y="5126882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82EA71C-066D-48C2-BEC7-78196EA7F0F6}"/>
              </a:ext>
            </a:extLst>
          </p:cNvPr>
          <p:cNvSpPr txBox="1"/>
          <p:nvPr/>
        </p:nvSpPr>
        <p:spPr>
          <a:xfrm>
            <a:off x="4359967" y="5471200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54C9F-ED9C-443F-B63F-7D66D6B43774}"/>
              </a:ext>
            </a:extLst>
          </p:cNvPr>
          <p:cNvSpPr/>
          <p:nvPr/>
        </p:nvSpPr>
        <p:spPr>
          <a:xfrm>
            <a:off x="8368758" y="1441175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PlanDefinition</a:t>
            </a:r>
          </a:p>
          <a:p>
            <a:pPr algn="ctr"/>
            <a:r>
              <a:rPr lang="fr-FR" noProof="1"/>
              <a:t>/super1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F370C-4B78-4768-9798-E6307C9701A1}"/>
              </a:ext>
            </a:extLst>
          </p:cNvPr>
          <p:cNvSpPr/>
          <p:nvPr/>
        </p:nvSpPr>
        <p:spPr>
          <a:xfrm>
            <a:off x="8368758" y="3488638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ActivityDefinition</a:t>
            </a:r>
          </a:p>
          <a:p>
            <a:pPr algn="ctr"/>
            <a:r>
              <a:rPr lang="fr-FR" noProof="1"/>
              <a:t>/cd4plus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7832DAE-E03F-4F03-9EB8-7CF31062878D}"/>
              </a:ext>
            </a:extLst>
          </p:cNvPr>
          <p:cNvSpPr txBox="1"/>
          <p:nvPr/>
        </p:nvSpPr>
        <p:spPr>
          <a:xfrm>
            <a:off x="8295870" y="298178"/>
            <a:ext cx="2239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Super panel</a:t>
            </a:r>
          </a:p>
          <a:p>
            <a:pPr algn="ctr"/>
            <a:r>
              <a:rPr lang="fr-FR" sz="2400" noProof="1"/>
              <a:t>(e.g. cbc + cd4+)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B48B71B-0C2B-400C-ACFC-65EFA9972AB2}"/>
              </a:ext>
            </a:extLst>
          </p:cNvPr>
          <p:cNvSpPr txBox="1"/>
          <p:nvPr/>
        </p:nvSpPr>
        <p:spPr>
          <a:xfrm>
            <a:off x="1048248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service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4B9C7F-A54D-4643-A91F-69CF6885EA72}"/>
              </a:ext>
            </a:extLst>
          </p:cNvPr>
          <p:cNvSpPr txBox="1"/>
          <p:nvPr/>
        </p:nvSpPr>
        <p:spPr>
          <a:xfrm>
            <a:off x="1048248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procedure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F5E42D-BFE8-4272-85E7-9C931196F4B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422306" y="2375453"/>
            <a:ext cx="0" cy="11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DA9623B-CBC4-4593-9B06-7B878ED5E75E}"/>
              </a:ext>
            </a:extLst>
          </p:cNvPr>
          <p:cNvSpPr/>
          <p:nvPr/>
        </p:nvSpPr>
        <p:spPr>
          <a:xfrm>
            <a:off x="7656453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7C08E-F4CC-48D0-B3F8-7EF45D36EBD6}"/>
              </a:ext>
            </a:extLst>
          </p:cNvPr>
          <p:cNvSpPr/>
          <p:nvPr/>
        </p:nvSpPr>
        <p:spPr>
          <a:xfrm>
            <a:off x="7772408" y="5081781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A6F67-3375-4D81-A9C3-73A9CF7A20F3}"/>
              </a:ext>
            </a:extLst>
          </p:cNvPr>
          <p:cNvSpPr/>
          <p:nvPr/>
        </p:nvSpPr>
        <p:spPr>
          <a:xfrm>
            <a:off x="8862399" y="5411780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1003D6-806B-47FC-A409-5BF29F4D61FD}"/>
              </a:ext>
            </a:extLst>
          </p:cNvPr>
          <p:cNvSpPr/>
          <p:nvPr/>
        </p:nvSpPr>
        <p:spPr>
          <a:xfrm>
            <a:off x="9783425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68AB-FD99-4A9D-8A53-E4FCC69FBDCC}"/>
              </a:ext>
            </a:extLst>
          </p:cNvPr>
          <p:cNvSpPr/>
          <p:nvPr/>
        </p:nvSpPr>
        <p:spPr>
          <a:xfrm>
            <a:off x="9866248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99D8727-9C10-4400-BD8C-71169BFA9E39}"/>
              </a:ext>
            </a:extLst>
          </p:cNvPr>
          <p:cNvCxnSpPr>
            <a:cxnSpLocks/>
          </p:cNvCxnSpPr>
          <p:nvPr/>
        </p:nvCxnSpPr>
        <p:spPr>
          <a:xfrm>
            <a:off x="10359894" y="4408794"/>
            <a:ext cx="0" cy="12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025B797-1985-4F90-8047-2205381A7793}"/>
              </a:ext>
            </a:extLst>
          </p:cNvPr>
          <p:cNvCxnSpPr>
            <a:cxnSpLocks/>
          </p:cNvCxnSpPr>
          <p:nvPr/>
        </p:nvCxnSpPr>
        <p:spPr>
          <a:xfrm>
            <a:off x="9187080" y="4408369"/>
            <a:ext cx="0" cy="90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B63723-BC0B-48D0-8AB2-5A9BF99415B7}"/>
              </a:ext>
            </a:extLst>
          </p:cNvPr>
          <p:cNvCxnSpPr>
            <a:cxnSpLocks/>
          </p:cNvCxnSpPr>
          <p:nvPr/>
        </p:nvCxnSpPr>
        <p:spPr>
          <a:xfrm>
            <a:off x="8501280" y="4408369"/>
            <a:ext cx="0" cy="5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BAC89DC-EC21-4291-8C72-89885E0CF3F4}"/>
              </a:ext>
            </a:extLst>
          </p:cNvPr>
          <p:cNvSpPr txBox="1"/>
          <p:nvPr/>
        </p:nvSpPr>
        <p:spPr>
          <a:xfrm>
            <a:off x="8362132" y="2486578"/>
            <a:ext cx="259079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621E78-B5A4-4847-9142-41173737B472}"/>
              </a:ext>
            </a:extLst>
          </p:cNvPr>
          <p:cNvSpPr txBox="1"/>
          <p:nvPr/>
        </p:nvSpPr>
        <p:spPr>
          <a:xfrm>
            <a:off x="9604518" y="5313908"/>
            <a:ext cx="247153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75B3A09-CB0E-497B-B280-8A695ECCE288}"/>
              </a:ext>
            </a:extLst>
          </p:cNvPr>
          <p:cNvSpPr txBox="1"/>
          <p:nvPr/>
        </p:nvSpPr>
        <p:spPr>
          <a:xfrm>
            <a:off x="7060104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38C51E-E4BC-4DCC-9C3E-0546FAAF83D4}"/>
              </a:ext>
            </a:extLst>
          </p:cNvPr>
          <p:cNvSpPr txBox="1"/>
          <p:nvPr/>
        </p:nvSpPr>
        <p:spPr>
          <a:xfrm>
            <a:off x="8645395" y="4965094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4817DE6-7E20-4A32-9974-41077A204408}"/>
              </a:ext>
            </a:extLst>
          </p:cNvPr>
          <p:cNvSpPr txBox="1"/>
          <p:nvPr/>
        </p:nvSpPr>
        <p:spPr>
          <a:xfrm>
            <a:off x="8252803" y="4830338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A3E4C7A-4592-4C0C-85F5-AC225EDA0DCA}"/>
              </a:ext>
            </a:extLst>
          </p:cNvPr>
          <p:cNvSpPr txBox="1"/>
          <p:nvPr/>
        </p:nvSpPr>
        <p:spPr>
          <a:xfrm>
            <a:off x="8936121" y="5126882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2AADFEC-A095-4969-AF21-AA1B47FD595A}"/>
              </a:ext>
            </a:extLst>
          </p:cNvPr>
          <p:cNvSpPr txBox="1"/>
          <p:nvPr/>
        </p:nvSpPr>
        <p:spPr>
          <a:xfrm>
            <a:off x="10111419" y="5471200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D0EE692-1A52-4E44-8EA8-DB835829471C}"/>
              </a:ext>
            </a:extLst>
          </p:cNvPr>
          <p:cNvCxnSpPr>
            <a:cxnSpLocks/>
          </p:cNvCxnSpPr>
          <p:nvPr/>
        </p:nvCxnSpPr>
        <p:spPr>
          <a:xfrm flipH="1">
            <a:off x="4114796" y="2375453"/>
            <a:ext cx="4578635" cy="110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CF7E128-817F-4C48-943F-A66C69EFCB41}"/>
              </a:ext>
            </a:extLst>
          </p:cNvPr>
          <p:cNvSpPr txBox="1"/>
          <p:nvPr/>
        </p:nvSpPr>
        <p:spPr>
          <a:xfrm>
            <a:off x="5723297" y="2488022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7847AC08-EFAC-4E75-9747-3ED976DA9396}"/>
              </a:ext>
            </a:extLst>
          </p:cNvPr>
          <p:cNvCxnSpPr>
            <a:cxnSpLocks/>
            <a:stCxn id="45" idx="1"/>
            <a:endCxn id="4" idx="3"/>
          </p:cNvCxnSpPr>
          <p:nvPr/>
        </p:nvCxnSpPr>
        <p:spPr>
          <a:xfrm flipH="1">
            <a:off x="4724402" y="1908314"/>
            <a:ext cx="3644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BA1AB935-B216-4091-9CF7-C897CA73972B}"/>
              </a:ext>
            </a:extLst>
          </p:cNvPr>
          <p:cNvSpPr txBox="1"/>
          <p:nvPr/>
        </p:nvSpPr>
        <p:spPr>
          <a:xfrm>
            <a:off x="5928703" y="1691118"/>
            <a:ext cx="210709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relatedArtifact:</a:t>
            </a:r>
            <a:r>
              <a:rPr lang="fr-FR" sz="1400" noProof="1">
                <a:solidFill>
                  <a:srgbClr val="009A46"/>
                </a:solidFill>
              </a:rPr>
              <a:t>Includes</a:t>
            </a:r>
          </a:p>
          <a:p>
            <a:pPr algn="ctr"/>
            <a:r>
              <a:rPr lang="fr-FR" sz="1400" noProof="1">
                <a:solidFill>
                  <a:srgbClr val="0070C0"/>
                </a:solidFill>
              </a:rPr>
              <a:t>{type : composed-of,</a:t>
            </a:r>
          </a:p>
          <a:p>
            <a:pPr algn="ctr"/>
            <a:r>
              <a:rPr lang="fr-FR" sz="1400" noProof="1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9" name="Image 7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3B2DF0-5F86-4DAE-91C9-D4CB63BF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781" y="1010307"/>
            <a:ext cx="856879" cy="1371006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5C98143-3B87-48DA-9645-67AC93204FEB}"/>
              </a:ext>
            </a:extLst>
          </p:cNvPr>
          <p:cNvSpPr txBox="1"/>
          <p:nvPr/>
        </p:nvSpPr>
        <p:spPr>
          <a:xfrm>
            <a:off x="-13233" y="1799702"/>
            <a:ext cx="139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External view (searcheable (by catalog consumers)</a:t>
            </a:r>
          </a:p>
        </p:txBody>
      </p:sp>
      <p:pic>
        <p:nvPicPr>
          <p:cNvPr id="85" name="Image 8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1C8280-D5E9-4988-97CA-DE720660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6776" y="3008014"/>
            <a:ext cx="856879" cy="137100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9BE8AD5C-BFA9-44BF-A9C9-7B7238F8EECE}"/>
              </a:ext>
            </a:extLst>
          </p:cNvPr>
          <p:cNvSpPr txBox="1"/>
          <p:nvPr/>
        </p:nvSpPr>
        <p:spPr>
          <a:xfrm>
            <a:off x="-13231" y="3847165"/>
            <a:ext cx="123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Operational view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17AF36-299C-4EFB-ADFD-F96BEF96C2DD}"/>
              </a:ext>
            </a:extLst>
          </p:cNvPr>
          <p:cNvSpPr/>
          <p:nvPr/>
        </p:nvSpPr>
        <p:spPr>
          <a:xfrm>
            <a:off x="-119270" y="1274199"/>
            <a:ext cx="12430540" cy="157174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D48A2B-E376-4696-B659-AEBB704BDFF5}"/>
              </a:ext>
            </a:extLst>
          </p:cNvPr>
          <p:cNvSpPr/>
          <p:nvPr/>
        </p:nvSpPr>
        <p:spPr>
          <a:xfrm>
            <a:off x="-119270" y="3233539"/>
            <a:ext cx="12430540" cy="133901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415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274</Words>
  <Application>Microsoft Office PowerPoint</Application>
  <PresentationFormat>Grand écran</PresentationFormat>
  <Paragraphs>118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17</cp:revision>
  <dcterms:created xsi:type="dcterms:W3CDTF">2020-06-05T08:05:53Z</dcterms:created>
  <dcterms:modified xsi:type="dcterms:W3CDTF">2020-06-05T11:29:08Z</dcterms:modified>
</cp:coreProperties>
</file>