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DADD4-9FD2-4610-AD53-AEA7C76A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517094-3F66-42E7-8D02-4AC2389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3645-F75F-49D7-8243-FF50BC1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7D2C2-C07E-4E7F-81EC-BE4E7FC6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53F18-2422-4A18-88DE-F550FEC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76849-0781-472E-9818-1ED1574B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D39E94-B086-43C0-806C-8A6739AC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6167C-EAD0-45AC-965E-7B354A8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996EA-DDAE-40E9-8509-DF8051B6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F2A67-BB26-4774-9B89-4F43B4B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A3F1D-64AE-4BC0-B60A-71F2629F5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C05FAF-CD33-4958-9602-7E64DCBB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282AE-4234-4C3C-B5D2-DE355C7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AB1D5-02B6-425F-AE51-2B27777B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C5F21-1366-42DE-A72D-A8283CF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7B304-1080-4787-B9A5-54B1F696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439D7-DAC4-4EFB-87C9-FD9EF645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A0FCA-F68A-4C83-A8A4-82519AC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1A9CA-502C-467D-934C-8AF9779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D861D-8592-4E5F-8CA3-2007AF9D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16DB5-643B-4E60-988B-EF353EAB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9E653-F3EC-4E9C-9218-5F850AB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2B53E-C598-4DD1-BDC0-96E757D4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E8F37-9524-4600-AC8D-229B2CEC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5C808-3ECD-498A-9C31-7EE6C74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8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0E77C-440F-40CA-AC99-FD1D5BD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6C93-6B6E-4236-980F-8AB9651E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4F1FF-CF78-4F76-AC8B-B9557CAE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ED14B-A3CF-465D-86C9-C6CC84F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8FD72-7C5B-4A67-89B6-301D507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CA5D1-4F64-49B0-9ADF-55F654C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A22E3-CA10-4FCD-B2FB-E951A16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017A85-812B-4139-A807-80A573DD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9FA803-A263-4F0F-BA62-76337E3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F8444-5F90-4E27-8411-AF5B9FD7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0190E8-95E8-4FC7-8A40-D7E5A6F86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C2E8D-95C2-49C5-B344-475DB2F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7F884-4306-4265-AB55-802A80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52337-CADF-483B-929B-D5F1417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CFF6-22E2-46CC-A6B7-6238A6F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C5C17-CB0B-4931-A7AC-969B634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223828-5849-49EC-B679-BAA6A38F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A7A674-4B0F-4C41-B6FD-D81ECA17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5575BC-86EF-468D-9371-73D0351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62DF3-2D2E-4F06-9198-ADB9688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30E09-AEB8-4EDF-9F4D-1F6A1D2E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4D660-DB48-4305-B166-301F1A63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57AB6-DE8E-47F7-A5EC-E95DE4F2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7ABC-5F9A-4BBC-8B20-D3251859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4E429-4115-4916-BB30-5EB63C42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9A051-B4EE-4602-9C9B-39AE26C4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A0EB7-801D-48E5-A077-9CD753F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B07EF-F6DE-4F6A-9D9C-FAC87AA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25828-009B-4718-B0A9-8FFECA67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31A53-947D-400C-B98B-DF97A270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38B5A-919C-41F3-87A1-BB7FAD3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EB4-9CA0-4C55-82E4-ACEB5F54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5F08C-D74E-4343-8FDA-ECB1D6C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E744A-181B-4785-B16B-C043BAC5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335F4-758B-4173-93AD-AD1A651D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66086-F0B4-4D4C-A2E8-C641ECB0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FC60-1DD0-4069-8629-C8406330BC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0508D-B7EA-4CED-BB4D-A5445A4A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E3A2-FBC8-4ED2-8ABD-502D1652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Vitamin D test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030611" y="1304909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030611" y="995430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1180096"/>
            <a:ext cx="3251667" cy="270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312271"/>
            <a:ext cx="2543507" cy="989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030611" y="2371542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6177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pmol/L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Vitamin D  obs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2104974" y="136476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56820-4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2109479" y="991174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Problem context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41980"/>
            <a:ext cx="765327" cy="6374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428890" y="2621855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576906" y="1602778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requirements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31371" y="46977"/>
            <a:ext cx="10990358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E6: single test “vitamin D on serum/plasma”, orderable</a:t>
            </a:r>
          </a:p>
        </p:txBody>
      </p:sp>
      <p:sp>
        <p:nvSpPr>
          <p:cNvPr id="3" name="Rectangle : carré corné 2">
            <a:extLst>
              <a:ext uri="{FF2B5EF4-FFF2-40B4-BE49-F238E27FC236}">
                <a16:creationId xmlns:a16="http://schemas.microsoft.com/office/drawing/2014/main" id="{1B08D58F-309F-4700-BDA2-803BAFA038A7}"/>
              </a:ext>
            </a:extLst>
          </p:cNvPr>
          <p:cNvSpPr/>
          <p:nvPr/>
        </p:nvSpPr>
        <p:spPr>
          <a:xfrm>
            <a:off x="7030611" y="4006197"/>
            <a:ext cx="4290573" cy="2535680"/>
          </a:xfrm>
          <a:prstGeom prst="foldedCorner">
            <a:avLst>
              <a:gd name="adj" fmla="val 91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Billing code: {NABM, 1139}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Reimbursement  of this test can be claimed if reason for testing/clinical focus is one of: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Rickets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Osteomalacia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a transplanted kidney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for bariatric surgery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of falls risk for the elderly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related to the current patient medication treatment</a:t>
            </a:r>
          </a:p>
        </p:txBody>
      </p:sp>
    </p:spTree>
    <p:extLst>
      <p:ext uri="{BB962C8B-B14F-4D97-AF65-F5344CB8AC3E}">
        <p14:creationId xmlns:p14="http://schemas.microsoft.com/office/powerpoint/2010/main" val="2605162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129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10</cp:revision>
  <dcterms:created xsi:type="dcterms:W3CDTF">2020-02-11T12:50:25Z</dcterms:created>
  <dcterms:modified xsi:type="dcterms:W3CDTF">2020-06-03T06:41:56Z</dcterms:modified>
</cp:coreProperties>
</file>