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420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786479A-5C3B-46BD-A409-D69F9CB09CC0}"/>
              </a:ext>
            </a:extLst>
          </p:cNvPr>
          <p:cNvSpPr/>
          <p:nvPr/>
        </p:nvSpPr>
        <p:spPr>
          <a:xfrm>
            <a:off x="5805104" y="3622835"/>
            <a:ext cx="3176012" cy="2121980"/>
          </a:xfrm>
          <a:prstGeom prst="roundRect">
            <a:avLst>
              <a:gd name="adj" fmla="val 37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potassium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2823-3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2012E5F-6CFF-4FA1-AFE1-BDACF15B7823}"/>
              </a:ext>
            </a:extLst>
          </p:cNvPr>
          <p:cNvSpPr/>
          <p:nvPr/>
        </p:nvSpPr>
        <p:spPr>
          <a:xfrm>
            <a:off x="5790175" y="2085402"/>
            <a:ext cx="2283724" cy="121172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DEA4A0E-0208-4656-BCCE-5B0DF846C6FC}"/>
              </a:ext>
            </a:extLst>
          </p:cNvPr>
          <p:cNvSpPr/>
          <p:nvPr/>
        </p:nvSpPr>
        <p:spPr>
          <a:xfrm>
            <a:off x="9230511" y="4837806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code: K (LOINC 2823-3)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55E4918-C9AD-402C-92A7-54C959DF71C7}"/>
              </a:ext>
            </a:extLst>
          </p:cNvPr>
          <p:cNvCxnSpPr>
            <a:cxnSpLocks/>
          </p:cNvCxnSpPr>
          <p:nvPr/>
        </p:nvCxnSpPr>
        <p:spPr>
          <a:xfrm flipV="1">
            <a:off x="8852452" y="5316706"/>
            <a:ext cx="378059" cy="2472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475BC03-D726-4500-8CC2-BF5530AF7C6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247861" y="2691267"/>
            <a:ext cx="542314" cy="234455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79A0D87-77F3-4021-A4F1-714933380921}"/>
              </a:ext>
            </a:extLst>
          </p:cNvPr>
          <p:cNvCxnSpPr>
            <a:cxnSpLocks/>
          </p:cNvCxnSpPr>
          <p:nvPr/>
        </p:nvCxnSpPr>
        <p:spPr>
          <a:xfrm flipV="1">
            <a:off x="5247861" y="4658749"/>
            <a:ext cx="557243" cy="905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01099DD-3727-4940-BD19-B718A95D7A9C}"/>
              </a:ext>
            </a:extLst>
          </p:cNvPr>
          <p:cNvSpPr/>
          <p:nvPr/>
        </p:nvSpPr>
        <p:spPr>
          <a:xfrm>
            <a:off x="9230511" y="3739254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7C5825B5-A884-4D50-A184-89C173173F7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852452" y="4194474"/>
            <a:ext cx="378059" cy="11222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B963562-E390-4D2F-A9B2-4BCECF6E5ECF}"/>
              </a:ext>
            </a:extLst>
          </p:cNvPr>
          <p:cNvCxnSpPr>
            <a:cxnSpLocks/>
          </p:cNvCxnSpPr>
          <p:nvPr/>
        </p:nvCxnSpPr>
        <p:spPr>
          <a:xfrm flipH="1">
            <a:off x="2358626" y="1702320"/>
            <a:ext cx="6124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0C22571-EE0E-4D9A-861A-EC043A8C1743}"/>
              </a:ext>
            </a:extLst>
          </p:cNvPr>
          <p:cNvSpPr/>
          <p:nvPr/>
        </p:nvSpPr>
        <p:spPr>
          <a:xfrm>
            <a:off x="273951" y="11448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F3750A8-F7BE-4DCB-9170-D310753E3CBF}"/>
              </a:ext>
            </a:extLst>
          </p:cNvPr>
          <p:cNvSpPr/>
          <p:nvPr/>
        </p:nvSpPr>
        <p:spPr>
          <a:xfrm>
            <a:off x="2699108" y="1144887"/>
            <a:ext cx="2750585" cy="4613183"/>
          </a:xfrm>
          <a:prstGeom prst="roundRect">
            <a:avLst>
              <a:gd name="adj" fmla="val 527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E1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ser.K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potassium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</a:t>
            </a:r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   </a:t>
            </a:r>
            <a:r>
              <a:rPr lang="en-US" sz="1600" noProof="1">
                <a:solidFill>
                  <a:srgbClr val="00B050"/>
                </a:solidFill>
              </a:rPr>
              <a:t>specimenRequested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2823-3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FB58691-1ABE-44D1-9FF4-45A6DF5FCF5B}"/>
              </a:ext>
            </a:extLst>
          </p:cNvPr>
          <p:cNvSpPr txBox="1"/>
          <p:nvPr/>
        </p:nvSpPr>
        <p:spPr>
          <a:xfrm>
            <a:off x="240077" y="497033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E1: Serum potassium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120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8</cp:revision>
  <dcterms:created xsi:type="dcterms:W3CDTF">2020-02-11T12:54:00Z</dcterms:created>
  <dcterms:modified xsi:type="dcterms:W3CDTF">2020-06-12T18:00:57Z</dcterms:modified>
</cp:coreProperties>
</file>