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102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4F468-84C1-49FF-9A40-1D595BC54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1290A8-6050-4EDC-8B49-8F87B069C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B60F9F-D16A-4325-9A0C-E1BCC41C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95AEE-A7FD-49C0-903C-92347F79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016C7-D1BF-44BF-9A4D-B71F7C5E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0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63BDB-E038-45E5-9503-7A42B7E9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FD1212-B5B6-44DC-9808-138700CD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F8BC9-D083-45A0-809E-5395E38E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B4A99-5254-4066-8F46-AE50E6FA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5A5665-94FD-43BA-AD24-4C193A79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8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90D97A-6F03-4FAC-9B80-3D64ECEB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0B4AD7-74BA-4F52-902C-1EDD7152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8D7C8-0480-4761-9FE8-6EE814CC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156C9-CBAB-4B5B-A94B-D5F52A50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1D981-1789-4DB4-A0FC-C81C81BE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13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67D6B-226C-4180-ACFA-61666979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396C5-A19A-4210-A703-A27CB973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19EB3-CFF8-4A1E-8F01-87CD4594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1F1CF-6188-4B2D-B60A-62434C6C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ED4297-E247-404D-8E3F-493D4BBE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74F3E-ED32-4FB3-BCF2-BB5585F2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6D7089-EC76-4493-ACF1-D1EF24E2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0E4AB-BE66-464C-82F4-4758B074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B0DB44-BE12-4443-8E53-71C94DB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77955-422D-4314-B734-BFB725DC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87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FCCC2-2B94-497C-B2E1-6352567F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A2A2-C879-4A99-BABF-E136E84A1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215572-8255-44B3-A3FA-2BF194F65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C886C-4ACD-42AD-912F-716C8458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A76C88-BE73-408C-AA14-EC729153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343A7-AE6C-4BCD-8FA2-01A01CAC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1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5A768-5DC0-47B9-A0C8-65A01884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82F047-A643-4C2F-8B0F-341B1428A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FEE8F1-E943-4BC9-AD9F-846B2D2A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5F7E15-271F-4A4C-B728-AD3D9B92D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CBE292-56A9-48F9-A10C-33D15FAEF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200128-001A-40D4-9F0E-BBB1C7DD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57420C-3AB8-4E89-B249-688ECAEF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A6369C-B48C-431E-A2A5-5C770EF0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53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5A170-6B3F-41F2-92B7-2FCD983B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BBD8A9-E552-4065-ACAD-FB3AFCF6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474C7-FAA2-4069-8091-F4B3959C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7FB866-4F15-4F6F-9C1D-6103A010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38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060411-40CA-418B-8FE3-4B6A0EAA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97FD7B-B044-4F12-8AD2-88B56544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EF91A9-3C7F-42AC-A58A-C829C753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94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93C00-397E-47E4-94D3-61303712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F1B87-8180-4A93-B230-70B1D297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BD059B-1C93-45DB-B454-6C02D4455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EFE8A-C5D2-4DA4-ACCD-41762E8E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CBC18C-AFBA-4D37-98AF-05DCD8F0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EE1E5A-DBCD-483C-8D62-6B1C04D9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13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E3AF9-926F-40AC-8CC2-2FD17C32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CF6401-89C4-43CA-AC30-3F0298ECE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1DD332-3A6D-499E-9F10-B488E148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E42602-D593-4A0F-820C-7FC8B22F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229A1B-4534-4BA1-9B0C-F939F025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0BF89B-A1A0-432E-B49C-1C4F28D1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85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2DCCB1-A377-4445-A13A-85B6BF4A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A92FD5-8AB5-4781-AD0B-4D9CA76C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19D6E-7CAA-47AB-867C-02CF1DBCE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F71B-98C8-4021-BD6F-7E8A68EA6340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B8F4E8-C770-4ED4-8C7C-FA71C35D3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F7729-F424-47B7-BB42-A074B054A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88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5727585" y="3109383"/>
            <a:ext cx="3362044" cy="2650348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electrolyte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24326-1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5745269" y="1650923"/>
            <a:ext cx="2438933" cy="1167952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venous blood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10 mL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291737" y="4088590"/>
            <a:ext cx="2438936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K (LOINC 2823-3)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</p:cNvCxnSpPr>
          <p:nvPr/>
        </p:nvCxnSpPr>
        <p:spPr>
          <a:xfrm flipV="1">
            <a:off x="8859078" y="4520321"/>
            <a:ext cx="405363" cy="7721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94852" y="2234899"/>
            <a:ext cx="550417" cy="3009728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118758" y="4434557"/>
            <a:ext cx="608827" cy="13251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291737" y="2108540"/>
            <a:ext cx="2412548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Reason for testing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8245490" y="2540270"/>
            <a:ext cx="1046247" cy="22293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642952" y="1275544"/>
            <a:ext cx="2909821" cy="464817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E2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ser.electrolyte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electrolyte 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  <a:endParaRPr lang="en-US" sz="1600" noProof="1">
              <a:solidFill>
                <a:srgbClr val="0070C0"/>
              </a:solidFill>
            </a:endParaRP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display: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B050"/>
                </a:solidFill>
              </a:rPr>
              <a:t>   specimenRequested 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24326-1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59078" y="712932"/>
            <a:ext cx="1087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E2: Serum electrolyte </a:t>
            </a:r>
            <a:r>
              <a:rPr lang="en-US" sz="2400" dirty="0">
                <a:highlight>
                  <a:srgbClr val="00FF00"/>
                </a:highlight>
              </a:rPr>
              <a:t>panel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054952E-F8CA-48C7-978D-6678D7772FC8}"/>
              </a:ext>
            </a:extLst>
          </p:cNvPr>
          <p:cNvSpPr/>
          <p:nvPr/>
        </p:nvSpPr>
        <p:spPr>
          <a:xfrm>
            <a:off x="9291736" y="3093010"/>
            <a:ext cx="2438936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Na (LOINC 2951-2)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8D975E-52EC-4BED-89BF-6A2D43EFC14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768614" y="3524740"/>
            <a:ext cx="523122" cy="14772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A41055D-EF66-4040-878C-746A7E4CC7F7}"/>
              </a:ext>
            </a:extLst>
          </p:cNvPr>
          <p:cNvSpPr/>
          <p:nvPr/>
        </p:nvSpPr>
        <p:spPr>
          <a:xfrm>
            <a:off x="9291735" y="5090495"/>
            <a:ext cx="2438936" cy="863459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Cl (LOINC 2075-0)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8B619B9-6C58-4385-B86D-8447F793452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859078" y="5522225"/>
            <a:ext cx="432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6787F48-953A-4F46-BC8D-9F72D87AC95D}"/>
              </a:ext>
            </a:extLst>
          </p:cNvPr>
          <p:cNvCxnSpPr>
            <a:cxnSpLocks/>
          </p:cNvCxnSpPr>
          <p:nvPr/>
        </p:nvCxnSpPr>
        <p:spPr>
          <a:xfrm flipH="1">
            <a:off x="2320526" y="1816620"/>
            <a:ext cx="46077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E486133-4803-4B82-B636-6FEA1B7362FF}"/>
              </a:ext>
            </a:extLst>
          </p:cNvPr>
          <p:cNvSpPr/>
          <p:nvPr/>
        </p:nvSpPr>
        <p:spPr>
          <a:xfrm>
            <a:off x="235851" y="1259187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1252365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135</Words>
  <Application>Microsoft Office PowerPoint</Application>
  <PresentationFormat>Grand écran</PresentationFormat>
  <Paragraphs>51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7</cp:revision>
  <dcterms:created xsi:type="dcterms:W3CDTF">2020-02-11T13:05:06Z</dcterms:created>
  <dcterms:modified xsi:type="dcterms:W3CDTF">2020-06-12T17:58:07Z</dcterms:modified>
</cp:coreProperties>
</file>